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12" r:id="rId2"/>
  </p:sldMasterIdLst>
  <p:notesMasterIdLst>
    <p:notesMasterId r:id="rId44"/>
  </p:notesMasterIdLst>
  <p:sldIdLst>
    <p:sldId id="538" r:id="rId3"/>
    <p:sldId id="2147470951" r:id="rId4"/>
    <p:sldId id="2147478231" r:id="rId5"/>
    <p:sldId id="2147478232" r:id="rId6"/>
    <p:sldId id="2147478233" r:id="rId7"/>
    <p:sldId id="2147478234" r:id="rId8"/>
    <p:sldId id="2147478237" r:id="rId9"/>
    <p:sldId id="2147478240" r:id="rId10"/>
    <p:sldId id="2147478241" r:id="rId11"/>
    <p:sldId id="2147478242" r:id="rId12"/>
    <p:sldId id="2147478243" r:id="rId13"/>
    <p:sldId id="2147478244" r:id="rId14"/>
    <p:sldId id="2147483079" r:id="rId15"/>
    <p:sldId id="2147478245" r:id="rId16"/>
    <p:sldId id="2147478247" r:id="rId17"/>
    <p:sldId id="2147478248" r:id="rId18"/>
    <p:sldId id="2147483080" r:id="rId19"/>
    <p:sldId id="2147478260" r:id="rId20"/>
    <p:sldId id="2147478249" r:id="rId21"/>
    <p:sldId id="2147478250" r:id="rId22"/>
    <p:sldId id="2147478252" r:id="rId23"/>
    <p:sldId id="2147470960" r:id="rId24"/>
    <p:sldId id="2147470963" r:id="rId25"/>
    <p:sldId id="2147478253" r:id="rId26"/>
    <p:sldId id="2147478255" r:id="rId27"/>
    <p:sldId id="2147478254" r:id="rId28"/>
    <p:sldId id="2147478256" r:id="rId29"/>
    <p:sldId id="2147478257" r:id="rId30"/>
    <p:sldId id="2147470975" r:id="rId31"/>
    <p:sldId id="2147483071" r:id="rId32"/>
    <p:sldId id="2147478258" r:id="rId33"/>
    <p:sldId id="2147472482" r:id="rId34"/>
    <p:sldId id="2147479828" r:id="rId35"/>
    <p:sldId id="2147482947" r:id="rId36"/>
    <p:sldId id="2147482948" r:id="rId37"/>
    <p:sldId id="2147483077" r:id="rId38"/>
    <p:sldId id="261" r:id="rId39"/>
    <p:sldId id="2147483078" r:id="rId40"/>
    <p:sldId id="2147478246" r:id="rId41"/>
    <p:sldId id="2147470899" r:id="rId42"/>
    <p:sldId id="2147470942"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796"/>
  </p:normalViewPr>
  <p:slideViewPr>
    <p:cSldViewPr snapToGrid="0">
      <p:cViewPr varScale="1">
        <p:scale>
          <a:sx n="134" d="100"/>
          <a:sy n="134" d="100"/>
        </p:scale>
        <p:origin x="77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lger Esser (hoesser)" userId="a5d55c35-49b1-4891-84de-07c838134661" providerId="ADAL" clId="{3E2F1C5F-C13C-47ED-8D06-87D5D5A6ACAF}"/>
    <pc:docChg chg="undo custSel addSld delSld modSld sldOrd">
      <pc:chgData name="Holger Esser (hoesser)" userId="a5d55c35-49b1-4891-84de-07c838134661" providerId="ADAL" clId="{3E2F1C5F-C13C-47ED-8D06-87D5D5A6ACAF}" dt="2024-04-02T15:21:07.148" v="674"/>
      <pc:docMkLst>
        <pc:docMk/>
      </pc:docMkLst>
      <pc:sldChg chg="modSp add del mod">
        <pc:chgData name="Holger Esser (hoesser)" userId="a5d55c35-49b1-4891-84de-07c838134661" providerId="ADAL" clId="{3E2F1C5F-C13C-47ED-8D06-87D5D5A6ACAF}" dt="2024-03-21T19:30:39.237" v="31" actId="47"/>
        <pc:sldMkLst>
          <pc:docMk/>
          <pc:sldMk cId="660313000" sldId="2147478096"/>
        </pc:sldMkLst>
        <pc:spChg chg="mod">
          <ac:chgData name="Holger Esser (hoesser)" userId="a5d55c35-49b1-4891-84de-07c838134661" providerId="ADAL" clId="{3E2F1C5F-C13C-47ED-8D06-87D5D5A6ACAF}" dt="2024-03-21T19:29:01.218" v="1" actId="207"/>
          <ac:spMkLst>
            <pc:docMk/>
            <pc:sldMk cId="660313000" sldId="2147478096"/>
            <ac:spMk id="18" creationId="{4AC002A3-5482-370D-735E-A10E217C64B6}"/>
          </ac:spMkLst>
        </pc:spChg>
        <pc:spChg chg="mod">
          <ac:chgData name="Holger Esser (hoesser)" userId="a5d55c35-49b1-4891-84de-07c838134661" providerId="ADAL" clId="{3E2F1C5F-C13C-47ED-8D06-87D5D5A6ACAF}" dt="2024-03-21T19:29:01.218" v="1" actId="207"/>
          <ac:spMkLst>
            <pc:docMk/>
            <pc:sldMk cId="660313000" sldId="2147478096"/>
            <ac:spMk id="54" creationId="{38B1E5A4-6253-4776-6B3F-C05892A52C70}"/>
          </ac:spMkLst>
        </pc:spChg>
        <pc:spChg chg="mod">
          <ac:chgData name="Holger Esser (hoesser)" userId="a5d55c35-49b1-4891-84de-07c838134661" providerId="ADAL" clId="{3E2F1C5F-C13C-47ED-8D06-87D5D5A6ACAF}" dt="2024-03-21T19:29:01.218" v="1" actId="207"/>
          <ac:spMkLst>
            <pc:docMk/>
            <pc:sldMk cId="660313000" sldId="2147478096"/>
            <ac:spMk id="88" creationId="{16D550DD-F886-0971-17F0-CDFD13050D81}"/>
          </ac:spMkLst>
        </pc:spChg>
      </pc:sldChg>
      <pc:sldChg chg="modSp add mod">
        <pc:chgData name="Holger Esser (hoesser)" userId="a5d55c35-49b1-4891-84de-07c838134661" providerId="ADAL" clId="{3E2F1C5F-C13C-47ED-8D06-87D5D5A6ACAF}" dt="2024-03-21T19:30:37.031" v="30" actId="1076"/>
        <pc:sldMkLst>
          <pc:docMk/>
          <pc:sldMk cId="2801267098" sldId="2147478234"/>
        </pc:sldMkLst>
        <pc:spChg chg="mod">
          <ac:chgData name="Holger Esser (hoesser)" userId="a5d55c35-49b1-4891-84de-07c838134661" providerId="ADAL" clId="{3E2F1C5F-C13C-47ED-8D06-87D5D5A6ACAF}" dt="2024-03-21T19:30:37.031" v="30" actId="1076"/>
          <ac:spMkLst>
            <pc:docMk/>
            <pc:sldMk cId="2801267098" sldId="2147478234"/>
            <ac:spMk id="10" creationId="{DD8D0C8A-C659-A4AD-8360-7699E18B7629}"/>
          </ac:spMkLst>
        </pc:spChg>
        <pc:spChg chg="mod">
          <ac:chgData name="Holger Esser (hoesser)" userId="a5d55c35-49b1-4891-84de-07c838134661" providerId="ADAL" clId="{3E2F1C5F-C13C-47ED-8D06-87D5D5A6ACAF}" dt="2024-03-21T19:29:48.146" v="7" actId="1076"/>
          <ac:spMkLst>
            <pc:docMk/>
            <pc:sldMk cId="2801267098" sldId="2147478234"/>
            <ac:spMk id="54" creationId="{7FF2ECC3-9990-6AD4-4EE5-039AE27E9F7D}"/>
          </ac:spMkLst>
        </pc:spChg>
        <pc:cxnChg chg="mod">
          <ac:chgData name="Holger Esser (hoesser)" userId="a5d55c35-49b1-4891-84de-07c838134661" providerId="ADAL" clId="{3E2F1C5F-C13C-47ED-8D06-87D5D5A6ACAF}" dt="2024-03-21T19:29:33.796" v="3" actId="1076"/>
          <ac:cxnSpMkLst>
            <pc:docMk/>
            <pc:sldMk cId="2801267098" sldId="2147478234"/>
            <ac:cxnSpMk id="131" creationId="{3D8F7019-AB19-91C1-A3BF-7923151546F2}"/>
          </ac:cxnSpMkLst>
        </pc:cxnChg>
        <pc:cxnChg chg="mod">
          <ac:chgData name="Holger Esser (hoesser)" userId="a5d55c35-49b1-4891-84de-07c838134661" providerId="ADAL" clId="{3E2F1C5F-C13C-47ED-8D06-87D5D5A6ACAF}" dt="2024-03-21T19:29:43.885" v="6" actId="1076"/>
          <ac:cxnSpMkLst>
            <pc:docMk/>
            <pc:sldMk cId="2801267098" sldId="2147478234"/>
            <ac:cxnSpMk id="132" creationId="{34D25C2B-1415-3639-94A4-1C703A29103B}"/>
          </ac:cxnSpMkLst>
        </pc:cxnChg>
      </pc:sldChg>
      <pc:sldChg chg="addSp modSp add modAnim">
        <pc:chgData name="Holger Esser (hoesser)" userId="a5d55c35-49b1-4891-84de-07c838134661" providerId="ADAL" clId="{3E2F1C5F-C13C-47ED-8D06-87D5D5A6ACAF}" dt="2024-03-21T19:59:54.654" v="134"/>
        <pc:sldMkLst>
          <pc:docMk/>
          <pc:sldMk cId="1206055141" sldId="2147478235"/>
        </pc:sldMkLst>
        <pc:picChg chg="add mod">
          <ac:chgData name="Holger Esser (hoesser)" userId="a5d55c35-49b1-4891-84de-07c838134661" providerId="ADAL" clId="{3E2F1C5F-C13C-47ED-8D06-87D5D5A6ACAF}" dt="2024-03-21T19:59:53.060" v="133"/>
          <ac:picMkLst>
            <pc:docMk/>
            <pc:sldMk cId="1206055141" sldId="2147478235"/>
            <ac:picMk id="5" creationId="{F7F58115-1FCE-A3B3-3041-B4C394F744CE}"/>
          </ac:picMkLst>
        </pc:picChg>
      </pc:sldChg>
      <pc:sldChg chg="addSp delSp modSp new mod ord">
        <pc:chgData name="Holger Esser (hoesser)" userId="a5d55c35-49b1-4891-84de-07c838134661" providerId="ADAL" clId="{3E2F1C5F-C13C-47ED-8D06-87D5D5A6ACAF}" dt="2024-04-02T15:21:00.089" v="670"/>
        <pc:sldMkLst>
          <pc:docMk/>
          <pc:sldMk cId="771419146" sldId="2147478236"/>
        </pc:sldMkLst>
        <pc:spChg chg="mod">
          <ac:chgData name="Holger Esser (hoesser)" userId="a5d55c35-49b1-4891-84de-07c838134661" providerId="ADAL" clId="{3E2F1C5F-C13C-47ED-8D06-87D5D5A6ACAF}" dt="2024-03-21T20:46:40.989" v="455" actId="6549"/>
          <ac:spMkLst>
            <pc:docMk/>
            <pc:sldMk cId="771419146" sldId="2147478236"/>
            <ac:spMk id="2" creationId="{58A09CB7-2E7D-F9F2-5DEB-15CE0128FFA2}"/>
          </ac:spMkLst>
        </pc:spChg>
        <pc:spChg chg="add mod">
          <ac:chgData name="Holger Esser (hoesser)" userId="a5d55c35-49b1-4891-84de-07c838134661" providerId="ADAL" clId="{3E2F1C5F-C13C-47ED-8D06-87D5D5A6ACAF}" dt="2024-03-21T20:32:47.668" v="263" actId="1076"/>
          <ac:spMkLst>
            <pc:docMk/>
            <pc:sldMk cId="771419146" sldId="2147478236"/>
            <ac:spMk id="7" creationId="{F8C5E40C-9D28-CEE5-E1F5-8C04ED9DBFFB}"/>
          </ac:spMkLst>
        </pc:spChg>
        <pc:spChg chg="add mod">
          <ac:chgData name="Holger Esser (hoesser)" userId="a5d55c35-49b1-4891-84de-07c838134661" providerId="ADAL" clId="{3E2F1C5F-C13C-47ED-8D06-87D5D5A6ACAF}" dt="2024-03-21T20:02:30.404" v="138" actId="1076"/>
          <ac:spMkLst>
            <pc:docMk/>
            <pc:sldMk cId="771419146" sldId="2147478236"/>
            <ac:spMk id="8" creationId="{4B7B9D8C-5942-3AD2-68C1-79789C520AC7}"/>
          </ac:spMkLst>
        </pc:spChg>
        <pc:spChg chg="add mod">
          <ac:chgData name="Holger Esser (hoesser)" userId="a5d55c35-49b1-4891-84de-07c838134661" providerId="ADAL" clId="{3E2F1C5F-C13C-47ED-8D06-87D5D5A6ACAF}" dt="2024-03-21T20:02:30.404" v="138" actId="1076"/>
          <ac:spMkLst>
            <pc:docMk/>
            <pc:sldMk cId="771419146" sldId="2147478236"/>
            <ac:spMk id="9" creationId="{3D03409B-E6FD-2E8C-FD85-2DF77477E119}"/>
          </ac:spMkLst>
        </pc:spChg>
        <pc:spChg chg="add mod">
          <ac:chgData name="Holger Esser (hoesser)" userId="a5d55c35-49b1-4891-84de-07c838134661" providerId="ADAL" clId="{3E2F1C5F-C13C-47ED-8D06-87D5D5A6ACAF}" dt="2024-03-21T20:25:57.283" v="231" actId="122"/>
          <ac:spMkLst>
            <pc:docMk/>
            <pc:sldMk cId="771419146" sldId="2147478236"/>
            <ac:spMk id="29" creationId="{F433C1D4-1D35-C895-9B50-876E659DE27D}"/>
          </ac:spMkLst>
        </pc:spChg>
        <pc:spChg chg="add mod">
          <ac:chgData name="Holger Esser (hoesser)" userId="a5d55c35-49b1-4891-84de-07c838134661" providerId="ADAL" clId="{3E2F1C5F-C13C-47ED-8D06-87D5D5A6ACAF}" dt="2024-03-21T20:33:45.921" v="272" actId="20577"/>
          <ac:spMkLst>
            <pc:docMk/>
            <pc:sldMk cId="771419146" sldId="2147478236"/>
            <ac:spMk id="32" creationId="{15D11FC3-D135-017F-B0F6-4F58C5ECAA7D}"/>
          </ac:spMkLst>
        </pc:spChg>
        <pc:picChg chg="add del mod">
          <ac:chgData name="Holger Esser (hoesser)" userId="a5d55c35-49b1-4891-84de-07c838134661" providerId="ADAL" clId="{3E2F1C5F-C13C-47ED-8D06-87D5D5A6ACAF}" dt="2024-03-21T19:51:49.617" v="69" actId="478"/>
          <ac:picMkLst>
            <pc:docMk/>
            <pc:sldMk cId="771419146" sldId="2147478236"/>
            <ac:picMk id="4" creationId="{ED019F18-A346-1CB2-1EF8-F67E9C8C0551}"/>
          </ac:picMkLst>
        </pc:picChg>
        <pc:picChg chg="add del">
          <ac:chgData name="Holger Esser (hoesser)" userId="a5d55c35-49b1-4891-84de-07c838134661" providerId="ADAL" clId="{3E2F1C5F-C13C-47ED-8D06-87D5D5A6ACAF}" dt="2024-03-21T19:51:55.895" v="71" actId="478"/>
          <ac:picMkLst>
            <pc:docMk/>
            <pc:sldMk cId="771419146" sldId="2147478236"/>
            <ac:picMk id="6" creationId="{A878BE5C-93BC-2A0B-46FC-B6324BC888C8}"/>
          </ac:picMkLst>
        </pc:picChg>
        <pc:picChg chg="add mod modCrop">
          <ac:chgData name="Holger Esser (hoesser)" userId="a5d55c35-49b1-4891-84de-07c838134661" providerId="ADAL" clId="{3E2F1C5F-C13C-47ED-8D06-87D5D5A6ACAF}" dt="2024-03-21T20:02:30.404" v="138" actId="1076"/>
          <ac:picMkLst>
            <pc:docMk/>
            <pc:sldMk cId="771419146" sldId="2147478236"/>
            <ac:picMk id="11" creationId="{9B3C1523-1DA8-C006-FB3C-2FF2BDE8F405}"/>
          </ac:picMkLst>
        </pc:picChg>
        <pc:picChg chg="add del mod">
          <ac:chgData name="Holger Esser (hoesser)" userId="a5d55c35-49b1-4891-84de-07c838134661" providerId="ADAL" clId="{3E2F1C5F-C13C-47ED-8D06-87D5D5A6ACAF}" dt="2024-03-21T20:04:55.744" v="145" actId="478"/>
          <ac:picMkLst>
            <pc:docMk/>
            <pc:sldMk cId="771419146" sldId="2147478236"/>
            <ac:picMk id="13" creationId="{BB9F0F28-78F5-71F9-1155-84AEFAB20869}"/>
          </ac:picMkLst>
        </pc:picChg>
        <pc:picChg chg="add del mod">
          <ac:chgData name="Holger Esser (hoesser)" userId="a5d55c35-49b1-4891-84de-07c838134661" providerId="ADAL" clId="{3E2F1C5F-C13C-47ED-8D06-87D5D5A6ACAF}" dt="2024-03-21T20:20:40.229" v="164" actId="478"/>
          <ac:picMkLst>
            <pc:docMk/>
            <pc:sldMk cId="771419146" sldId="2147478236"/>
            <ac:picMk id="15" creationId="{36AC0B3D-67B6-4CF2-259E-EE138E951AD7}"/>
          </ac:picMkLst>
        </pc:picChg>
        <pc:picChg chg="add mod">
          <ac:chgData name="Holger Esser (hoesser)" userId="a5d55c35-49b1-4891-84de-07c838134661" providerId="ADAL" clId="{3E2F1C5F-C13C-47ED-8D06-87D5D5A6ACAF}" dt="2024-03-21T20:10:38.469" v="152"/>
          <ac:picMkLst>
            <pc:docMk/>
            <pc:sldMk cId="771419146" sldId="2147478236"/>
            <ac:picMk id="16" creationId="{B0707BC6-CBE7-5553-8253-4D38E9E6A5FB}"/>
          </ac:picMkLst>
        </pc:picChg>
        <pc:picChg chg="add mod">
          <ac:chgData name="Holger Esser (hoesser)" userId="a5d55c35-49b1-4891-84de-07c838134661" providerId="ADAL" clId="{3E2F1C5F-C13C-47ED-8D06-87D5D5A6ACAF}" dt="2024-03-21T20:11:00.018" v="161" actId="571"/>
          <ac:picMkLst>
            <pc:docMk/>
            <pc:sldMk cId="771419146" sldId="2147478236"/>
            <ac:picMk id="17" creationId="{9327E01A-715E-E52A-6A9B-7E15346D6217}"/>
          </ac:picMkLst>
        </pc:picChg>
        <pc:picChg chg="add mod">
          <ac:chgData name="Holger Esser (hoesser)" userId="a5d55c35-49b1-4891-84de-07c838134661" providerId="ADAL" clId="{3E2F1C5F-C13C-47ED-8D06-87D5D5A6ACAF}" dt="2024-03-21T20:10:40.678" v="154"/>
          <ac:picMkLst>
            <pc:docMk/>
            <pc:sldMk cId="771419146" sldId="2147478236"/>
            <ac:picMk id="18" creationId="{EA46A8FC-AEA0-01BB-259B-8B92AF46A836}"/>
          </ac:picMkLst>
        </pc:picChg>
        <pc:picChg chg="add mod">
          <ac:chgData name="Holger Esser (hoesser)" userId="a5d55c35-49b1-4891-84de-07c838134661" providerId="ADAL" clId="{3E2F1C5F-C13C-47ED-8D06-87D5D5A6ACAF}" dt="2024-03-21T20:10:59.319" v="160" actId="571"/>
          <ac:picMkLst>
            <pc:docMk/>
            <pc:sldMk cId="771419146" sldId="2147478236"/>
            <ac:picMk id="19" creationId="{4A387C96-FEAD-250E-BEB0-59C9C0D4D897}"/>
          </ac:picMkLst>
        </pc:picChg>
        <pc:picChg chg="add mod">
          <ac:chgData name="Holger Esser (hoesser)" userId="a5d55c35-49b1-4891-84de-07c838134661" providerId="ADAL" clId="{3E2F1C5F-C13C-47ED-8D06-87D5D5A6ACAF}" dt="2024-03-21T20:10:59.005" v="159" actId="571"/>
          <ac:picMkLst>
            <pc:docMk/>
            <pc:sldMk cId="771419146" sldId="2147478236"/>
            <ac:picMk id="20" creationId="{8BAACBF9-21E0-8A04-875F-0ED5153B3FC2}"/>
          </ac:picMkLst>
        </pc:picChg>
        <pc:picChg chg="add del mod">
          <ac:chgData name="Holger Esser (hoesser)" userId="a5d55c35-49b1-4891-84de-07c838134661" providerId="ADAL" clId="{3E2F1C5F-C13C-47ED-8D06-87D5D5A6ACAF}" dt="2024-03-21T20:22:21.760" v="173" actId="478"/>
          <ac:picMkLst>
            <pc:docMk/>
            <pc:sldMk cId="771419146" sldId="2147478236"/>
            <ac:picMk id="22" creationId="{AD24AC97-6281-2463-1E03-938FE1FED335}"/>
          </ac:picMkLst>
        </pc:picChg>
        <pc:picChg chg="add mod">
          <ac:chgData name="Holger Esser (hoesser)" userId="a5d55c35-49b1-4891-84de-07c838134661" providerId="ADAL" clId="{3E2F1C5F-C13C-47ED-8D06-87D5D5A6ACAF}" dt="2024-03-21T20:24:44.697" v="190" actId="1076"/>
          <ac:picMkLst>
            <pc:docMk/>
            <pc:sldMk cId="771419146" sldId="2147478236"/>
            <ac:picMk id="24" creationId="{968AD5EF-A5F3-4C52-9BB8-3E21CCA2F0FA}"/>
          </ac:picMkLst>
        </pc:picChg>
        <pc:picChg chg="add del mod">
          <ac:chgData name="Holger Esser (hoesser)" userId="a5d55c35-49b1-4891-84de-07c838134661" providerId="ADAL" clId="{3E2F1C5F-C13C-47ED-8D06-87D5D5A6ACAF}" dt="2024-03-21T20:23:36.378" v="181" actId="478"/>
          <ac:picMkLst>
            <pc:docMk/>
            <pc:sldMk cId="771419146" sldId="2147478236"/>
            <ac:picMk id="26" creationId="{E580A4EE-512E-15E9-F653-FEA35E8E4210}"/>
          </ac:picMkLst>
        </pc:picChg>
        <pc:picChg chg="add mod">
          <ac:chgData name="Holger Esser (hoesser)" userId="a5d55c35-49b1-4891-84de-07c838134661" providerId="ADAL" clId="{3E2F1C5F-C13C-47ED-8D06-87D5D5A6ACAF}" dt="2024-03-21T20:32:22.676" v="262" actId="1076"/>
          <ac:picMkLst>
            <pc:docMk/>
            <pc:sldMk cId="771419146" sldId="2147478236"/>
            <ac:picMk id="28" creationId="{0D54DAD0-76EA-6FEE-A454-0A7A86E31116}"/>
          </ac:picMkLst>
        </pc:picChg>
        <pc:picChg chg="add mod">
          <ac:chgData name="Holger Esser (hoesser)" userId="a5d55c35-49b1-4891-84de-07c838134661" providerId="ADAL" clId="{3E2F1C5F-C13C-47ED-8D06-87D5D5A6ACAF}" dt="2024-03-21T20:28:47.945" v="241" actId="1076"/>
          <ac:picMkLst>
            <pc:docMk/>
            <pc:sldMk cId="771419146" sldId="2147478236"/>
            <ac:picMk id="31" creationId="{13D9CA39-D665-5A33-EDD5-D3E222B75B49}"/>
          </ac:picMkLst>
        </pc:picChg>
        <pc:picChg chg="add mod">
          <ac:chgData name="Holger Esser (hoesser)" userId="a5d55c35-49b1-4891-84de-07c838134661" providerId="ADAL" clId="{3E2F1C5F-C13C-47ED-8D06-87D5D5A6ACAF}" dt="2024-03-21T20:33:09.848" v="268" actId="1076"/>
          <ac:picMkLst>
            <pc:docMk/>
            <pc:sldMk cId="771419146" sldId="2147478236"/>
            <ac:picMk id="1026" creationId="{FD536656-2627-0BAC-6F5B-586A320EC295}"/>
          </ac:picMkLst>
        </pc:picChg>
        <pc:picChg chg="add mod">
          <ac:chgData name="Holger Esser (hoesser)" userId="a5d55c35-49b1-4891-84de-07c838134661" providerId="ADAL" clId="{3E2F1C5F-C13C-47ED-8D06-87D5D5A6ACAF}" dt="2024-03-21T20:02:30.404" v="138" actId="1076"/>
          <ac:picMkLst>
            <pc:docMk/>
            <pc:sldMk cId="771419146" sldId="2147478236"/>
            <ac:picMk id="1028" creationId="{4BF9E644-2699-E905-0A6B-513323CCC4AC}"/>
          </ac:picMkLst>
        </pc:picChg>
        <pc:picChg chg="add mod">
          <ac:chgData name="Holger Esser (hoesser)" userId="a5d55c35-49b1-4891-84de-07c838134661" providerId="ADAL" clId="{3E2F1C5F-C13C-47ED-8D06-87D5D5A6ACAF}" dt="2024-03-21T20:02:30.404" v="138" actId="1076"/>
          <ac:picMkLst>
            <pc:docMk/>
            <pc:sldMk cId="771419146" sldId="2147478236"/>
            <ac:picMk id="1030" creationId="{41FB1ACF-F732-3078-61AD-82751ACCCA64}"/>
          </ac:picMkLst>
        </pc:picChg>
        <pc:picChg chg="add mod">
          <ac:chgData name="Holger Esser (hoesser)" userId="a5d55c35-49b1-4891-84de-07c838134661" providerId="ADAL" clId="{3E2F1C5F-C13C-47ED-8D06-87D5D5A6ACAF}" dt="2024-03-21T20:02:30.404" v="138" actId="1076"/>
          <ac:picMkLst>
            <pc:docMk/>
            <pc:sldMk cId="771419146" sldId="2147478236"/>
            <ac:picMk id="1032" creationId="{820FA5D1-18DC-EA4D-5459-B8012F9622D8}"/>
          </ac:picMkLst>
        </pc:picChg>
        <pc:picChg chg="add mod">
          <ac:chgData name="Holger Esser (hoesser)" userId="a5d55c35-49b1-4891-84de-07c838134661" providerId="ADAL" clId="{3E2F1C5F-C13C-47ED-8D06-87D5D5A6ACAF}" dt="2024-03-21T20:02:30.404" v="138" actId="1076"/>
          <ac:picMkLst>
            <pc:docMk/>
            <pc:sldMk cId="771419146" sldId="2147478236"/>
            <ac:picMk id="1034" creationId="{C420D4D0-BAA7-CD19-351C-23096EE0D0D4}"/>
          </ac:picMkLst>
        </pc:picChg>
        <pc:picChg chg="add">
          <ac:chgData name="Holger Esser (hoesser)" userId="a5d55c35-49b1-4891-84de-07c838134661" providerId="ADAL" clId="{3E2F1C5F-C13C-47ED-8D06-87D5D5A6ACAF}" dt="2024-03-21T20:03:28.777" v="139"/>
          <ac:picMkLst>
            <pc:docMk/>
            <pc:sldMk cId="771419146" sldId="2147478236"/>
            <ac:picMk id="1036" creationId="{61CF4FE3-8BD6-81E9-5EEF-EE0618FA59EF}"/>
          </ac:picMkLst>
        </pc:picChg>
      </pc:sldChg>
      <pc:sldChg chg="add">
        <pc:chgData name="Holger Esser (hoesser)" userId="a5d55c35-49b1-4891-84de-07c838134661" providerId="ADAL" clId="{3E2F1C5F-C13C-47ED-8D06-87D5D5A6ACAF}" dt="2024-03-21T20:00:05.308" v="135"/>
        <pc:sldMkLst>
          <pc:docMk/>
          <pc:sldMk cId="404506772" sldId="2147478237"/>
        </pc:sldMkLst>
      </pc:sldChg>
      <pc:sldChg chg="addSp modSp new mod ord">
        <pc:chgData name="Holger Esser (hoesser)" userId="a5d55c35-49b1-4891-84de-07c838134661" providerId="ADAL" clId="{3E2F1C5F-C13C-47ED-8D06-87D5D5A6ACAF}" dt="2024-04-02T15:21:04.433" v="672"/>
        <pc:sldMkLst>
          <pc:docMk/>
          <pc:sldMk cId="818731998" sldId="2147478238"/>
        </pc:sldMkLst>
        <pc:spChg chg="mod">
          <ac:chgData name="Holger Esser (hoesser)" userId="a5d55c35-49b1-4891-84de-07c838134661" providerId="ADAL" clId="{3E2F1C5F-C13C-47ED-8D06-87D5D5A6ACAF}" dt="2024-03-21T20:34:05.677" v="292" actId="20577"/>
          <ac:spMkLst>
            <pc:docMk/>
            <pc:sldMk cId="818731998" sldId="2147478238"/>
            <ac:spMk id="2" creationId="{F1DD7765-93F5-623A-F8D1-1EA656840F42}"/>
          </ac:spMkLst>
        </pc:spChg>
        <pc:spChg chg="add mod">
          <ac:chgData name="Holger Esser (hoesser)" userId="a5d55c35-49b1-4891-84de-07c838134661" providerId="ADAL" clId="{3E2F1C5F-C13C-47ED-8D06-87D5D5A6ACAF}" dt="2024-03-21T20:42:56.333" v="404" actId="1076"/>
          <ac:spMkLst>
            <pc:docMk/>
            <pc:sldMk cId="818731998" sldId="2147478238"/>
            <ac:spMk id="3" creationId="{D50D2D6F-1E19-BFE4-2B4A-721C5A96749A}"/>
          </ac:spMkLst>
        </pc:spChg>
        <pc:spChg chg="add mod">
          <ac:chgData name="Holger Esser (hoesser)" userId="a5d55c35-49b1-4891-84de-07c838134661" providerId="ADAL" clId="{3E2F1C5F-C13C-47ED-8D06-87D5D5A6ACAF}" dt="2024-03-21T20:45:00.077" v="433" actId="1076"/>
          <ac:spMkLst>
            <pc:docMk/>
            <pc:sldMk cId="818731998" sldId="2147478238"/>
            <ac:spMk id="4" creationId="{38ED63B4-5CC5-E33F-DD63-A1D31C0B892A}"/>
          </ac:spMkLst>
        </pc:spChg>
        <pc:spChg chg="add mod">
          <ac:chgData name="Holger Esser (hoesser)" userId="a5d55c35-49b1-4891-84de-07c838134661" providerId="ADAL" clId="{3E2F1C5F-C13C-47ED-8D06-87D5D5A6ACAF}" dt="2024-03-21T20:46:15.200" v="454" actId="1076"/>
          <ac:spMkLst>
            <pc:docMk/>
            <pc:sldMk cId="818731998" sldId="2147478238"/>
            <ac:spMk id="5" creationId="{59531E8C-E439-A621-5566-E04CCE13194C}"/>
          </ac:spMkLst>
        </pc:spChg>
        <pc:spChg chg="add mod">
          <ac:chgData name="Holger Esser (hoesser)" userId="a5d55c35-49b1-4891-84de-07c838134661" providerId="ADAL" clId="{3E2F1C5F-C13C-47ED-8D06-87D5D5A6ACAF}" dt="2024-03-21T20:46:11.183" v="453" actId="1076"/>
          <ac:spMkLst>
            <pc:docMk/>
            <pc:sldMk cId="818731998" sldId="2147478238"/>
            <ac:spMk id="6" creationId="{99B93DD9-B7EB-E51B-EE70-7EB9484A10CD}"/>
          </ac:spMkLst>
        </pc:spChg>
        <pc:picChg chg="add mod">
          <ac:chgData name="Holger Esser (hoesser)" userId="a5d55c35-49b1-4891-84de-07c838134661" providerId="ADAL" clId="{3E2F1C5F-C13C-47ED-8D06-87D5D5A6ACAF}" dt="2024-03-21T20:37:04.072" v="301" actId="1076"/>
          <ac:picMkLst>
            <pc:docMk/>
            <pc:sldMk cId="818731998" sldId="2147478238"/>
            <ac:picMk id="2050" creationId="{B953955E-0BD4-80BF-5727-8C5AFF5ACE4B}"/>
          </ac:picMkLst>
        </pc:picChg>
        <pc:picChg chg="add mod">
          <ac:chgData name="Holger Esser (hoesser)" userId="a5d55c35-49b1-4891-84de-07c838134661" providerId="ADAL" clId="{3E2F1C5F-C13C-47ED-8D06-87D5D5A6ACAF}" dt="2024-03-21T20:39:28.201" v="359" actId="1076"/>
          <ac:picMkLst>
            <pc:docMk/>
            <pc:sldMk cId="818731998" sldId="2147478238"/>
            <ac:picMk id="2052" creationId="{98B87392-2F1F-2215-36E9-C2B13D455038}"/>
          </ac:picMkLst>
        </pc:picChg>
        <pc:picChg chg="add mod">
          <ac:chgData name="Holger Esser (hoesser)" userId="a5d55c35-49b1-4891-84de-07c838134661" providerId="ADAL" clId="{3E2F1C5F-C13C-47ED-8D06-87D5D5A6ACAF}" dt="2024-03-21T20:44:07.829" v="407" actId="1076"/>
          <ac:picMkLst>
            <pc:docMk/>
            <pc:sldMk cId="818731998" sldId="2147478238"/>
            <ac:picMk id="2054" creationId="{8DA36736-9FC2-7B79-2B37-F3B7BB602498}"/>
          </ac:picMkLst>
        </pc:picChg>
        <pc:picChg chg="add mod">
          <ac:chgData name="Holger Esser (hoesser)" userId="a5d55c35-49b1-4891-84de-07c838134661" providerId="ADAL" clId="{3E2F1C5F-C13C-47ED-8D06-87D5D5A6ACAF}" dt="2024-03-21T20:45:54.764" v="436" actId="1076"/>
          <ac:picMkLst>
            <pc:docMk/>
            <pc:sldMk cId="818731998" sldId="2147478238"/>
            <ac:picMk id="2056" creationId="{0B5EE0AF-F45A-500A-64AC-1C27F4B1E5FF}"/>
          </ac:picMkLst>
        </pc:picChg>
      </pc:sldChg>
      <pc:sldChg chg="addSp delSp modSp new mod ord">
        <pc:chgData name="Holger Esser (hoesser)" userId="a5d55c35-49b1-4891-84de-07c838134661" providerId="ADAL" clId="{3E2F1C5F-C13C-47ED-8D06-87D5D5A6ACAF}" dt="2024-04-02T15:21:07.148" v="674"/>
        <pc:sldMkLst>
          <pc:docMk/>
          <pc:sldMk cId="2159388380" sldId="2147478239"/>
        </pc:sldMkLst>
        <pc:spChg chg="mod">
          <ac:chgData name="Holger Esser (hoesser)" userId="a5d55c35-49b1-4891-84de-07c838134661" providerId="ADAL" clId="{3E2F1C5F-C13C-47ED-8D06-87D5D5A6ACAF}" dt="2024-03-21T21:10:56.757" v="477" actId="20577"/>
          <ac:spMkLst>
            <pc:docMk/>
            <pc:sldMk cId="2159388380" sldId="2147478239"/>
            <ac:spMk id="2" creationId="{48BAD8D5-0707-0889-A52F-A7FEFD6FD14F}"/>
          </ac:spMkLst>
        </pc:spChg>
        <pc:spChg chg="add del mod">
          <ac:chgData name="Holger Esser (hoesser)" userId="a5d55c35-49b1-4891-84de-07c838134661" providerId="ADAL" clId="{3E2F1C5F-C13C-47ED-8D06-87D5D5A6ACAF}" dt="2024-03-21T21:12:12.093" v="486" actId="478"/>
          <ac:spMkLst>
            <pc:docMk/>
            <pc:sldMk cId="2159388380" sldId="2147478239"/>
            <ac:spMk id="5" creationId="{A0C94F68-FF97-C15A-E92E-9CFBDB1A4F6E}"/>
          </ac:spMkLst>
        </pc:spChg>
        <pc:spChg chg="add mod">
          <ac:chgData name="Holger Esser (hoesser)" userId="a5d55c35-49b1-4891-84de-07c838134661" providerId="ADAL" clId="{3E2F1C5F-C13C-47ED-8D06-87D5D5A6ACAF}" dt="2024-03-21T21:13:46.778" v="554" actId="1076"/>
          <ac:spMkLst>
            <pc:docMk/>
            <pc:sldMk cId="2159388380" sldId="2147478239"/>
            <ac:spMk id="6" creationId="{5932967F-B945-A8E3-1593-2225F58A016D}"/>
          </ac:spMkLst>
        </pc:spChg>
        <pc:spChg chg="add mod">
          <ac:chgData name="Holger Esser (hoesser)" userId="a5d55c35-49b1-4891-84de-07c838134661" providerId="ADAL" clId="{3E2F1C5F-C13C-47ED-8D06-87D5D5A6ACAF}" dt="2024-03-21T21:15:23.155" v="634" actId="1076"/>
          <ac:spMkLst>
            <pc:docMk/>
            <pc:sldMk cId="2159388380" sldId="2147478239"/>
            <ac:spMk id="7" creationId="{8F5CDC93-5143-412C-F0CE-28817B59012A}"/>
          </ac:spMkLst>
        </pc:spChg>
        <pc:spChg chg="add mod">
          <ac:chgData name="Holger Esser (hoesser)" userId="a5d55c35-49b1-4891-84de-07c838134661" providerId="ADAL" clId="{3E2F1C5F-C13C-47ED-8D06-87D5D5A6ACAF}" dt="2024-03-21T21:15:15.875" v="631" actId="20577"/>
          <ac:spMkLst>
            <pc:docMk/>
            <pc:sldMk cId="2159388380" sldId="2147478239"/>
            <ac:spMk id="8" creationId="{3FE8936E-5CA3-94EE-99D1-EC7FE0E78D4F}"/>
          </ac:spMkLst>
        </pc:spChg>
        <pc:spChg chg="add mod">
          <ac:chgData name="Holger Esser (hoesser)" userId="a5d55c35-49b1-4891-84de-07c838134661" providerId="ADAL" clId="{3E2F1C5F-C13C-47ED-8D06-87D5D5A6ACAF}" dt="2024-03-21T21:15:48.093" v="656" actId="20577"/>
          <ac:spMkLst>
            <pc:docMk/>
            <pc:sldMk cId="2159388380" sldId="2147478239"/>
            <ac:spMk id="9" creationId="{C0CD6002-FF74-C805-B89D-6E6498496B1F}"/>
          </ac:spMkLst>
        </pc:spChg>
        <pc:picChg chg="add del mod">
          <ac:chgData name="Holger Esser (hoesser)" userId="a5d55c35-49b1-4891-84de-07c838134661" providerId="ADAL" clId="{3E2F1C5F-C13C-47ED-8D06-87D5D5A6ACAF}" dt="2024-03-21T21:14:59.138" v="626" actId="1076"/>
          <ac:picMkLst>
            <pc:docMk/>
            <pc:sldMk cId="2159388380" sldId="2147478239"/>
            <ac:picMk id="4" creationId="{4532E60E-D747-5454-494F-2D568831836D}"/>
          </ac:picMkLst>
        </pc:picChg>
      </pc:sldChg>
      <pc:sldChg chg="modSp mod">
        <pc:chgData name="Holger Esser (hoesser)" userId="a5d55c35-49b1-4891-84de-07c838134661" providerId="ADAL" clId="{3E2F1C5F-C13C-47ED-8D06-87D5D5A6ACAF}" dt="2024-03-22T19:41:22.716" v="659" actId="14100"/>
        <pc:sldMkLst>
          <pc:docMk/>
          <pc:sldMk cId="1806910604" sldId="2147478242"/>
        </pc:sldMkLst>
        <pc:spChg chg="mod">
          <ac:chgData name="Holger Esser (hoesser)" userId="a5d55c35-49b1-4891-84de-07c838134661" providerId="ADAL" clId="{3E2F1C5F-C13C-47ED-8D06-87D5D5A6ACAF}" dt="2024-03-22T19:41:22.716" v="659" actId="14100"/>
          <ac:spMkLst>
            <pc:docMk/>
            <pc:sldMk cId="1806910604" sldId="2147478242"/>
            <ac:spMk id="7" creationId="{4D7AC805-6CFF-1825-DBFC-0C7157786B98}"/>
          </ac:spMkLst>
        </pc:spChg>
      </pc:sldChg>
      <pc:sldChg chg="modSp mod">
        <pc:chgData name="Holger Esser (hoesser)" userId="a5d55c35-49b1-4891-84de-07c838134661" providerId="ADAL" clId="{3E2F1C5F-C13C-47ED-8D06-87D5D5A6ACAF}" dt="2024-04-02T14:26:52.931" v="661" actId="1036"/>
        <pc:sldMkLst>
          <pc:docMk/>
          <pc:sldMk cId="3243967318" sldId="2147478244"/>
        </pc:sldMkLst>
        <pc:picChg chg="mod">
          <ac:chgData name="Holger Esser (hoesser)" userId="a5d55c35-49b1-4891-84de-07c838134661" providerId="ADAL" clId="{3E2F1C5F-C13C-47ED-8D06-87D5D5A6ACAF}" dt="2024-04-02T14:26:52.931" v="661" actId="1036"/>
          <ac:picMkLst>
            <pc:docMk/>
            <pc:sldMk cId="3243967318" sldId="2147478244"/>
            <ac:picMk id="4" creationId="{8A92693D-7A67-FA26-ECFD-7FF33458141A}"/>
          </ac:picMkLst>
        </pc:picChg>
      </pc:sldChg>
      <pc:sldChg chg="modSp mod">
        <pc:chgData name="Holger Esser (hoesser)" userId="a5d55c35-49b1-4891-84de-07c838134661" providerId="ADAL" clId="{3E2F1C5F-C13C-47ED-8D06-87D5D5A6ACAF}" dt="2024-03-22T19:36:22.960" v="657" actId="1076"/>
        <pc:sldMkLst>
          <pc:docMk/>
          <pc:sldMk cId="1926368872" sldId="2147478245"/>
        </pc:sldMkLst>
        <pc:spChg chg="mod">
          <ac:chgData name="Holger Esser (hoesser)" userId="a5d55c35-49b1-4891-84de-07c838134661" providerId="ADAL" clId="{3E2F1C5F-C13C-47ED-8D06-87D5D5A6ACAF}" dt="2024-03-22T19:36:22.960" v="657" actId="1076"/>
          <ac:spMkLst>
            <pc:docMk/>
            <pc:sldMk cId="1926368872" sldId="2147478245"/>
            <ac:spMk id="2" creationId="{1268FDCD-BAD2-BECF-1E94-A8E658970BF4}"/>
          </ac:spMkLst>
        </pc:spChg>
      </pc:sldChg>
      <pc:sldChg chg="modSp mod">
        <pc:chgData name="Holger Esser (hoesser)" userId="a5d55c35-49b1-4891-84de-07c838134661" providerId="ADAL" clId="{3E2F1C5F-C13C-47ED-8D06-87D5D5A6ACAF}" dt="2024-04-02T15:08:09.857" v="665" actId="1076"/>
        <pc:sldMkLst>
          <pc:docMk/>
          <pc:sldMk cId="541581152" sldId="2147478247"/>
        </pc:sldMkLst>
        <pc:spChg chg="mod">
          <ac:chgData name="Holger Esser (hoesser)" userId="a5d55c35-49b1-4891-84de-07c838134661" providerId="ADAL" clId="{3E2F1C5F-C13C-47ED-8D06-87D5D5A6ACAF}" dt="2024-04-02T15:08:09.857" v="665" actId="1076"/>
          <ac:spMkLst>
            <pc:docMk/>
            <pc:sldMk cId="541581152" sldId="2147478247"/>
            <ac:spMk id="2" creationId="{CA127B7F-8818-E156-81D1-6A5562B06A03}"/>
          </ac:spMkLst>
        </pc:spChg>
        <pc:spChg chg="mod">
          <ac:chgData name="Holger Esser (hoesser)" userId="a5d55c35-49b1-4891-84de-07c838134661" providerId="ADAL" clId="{3E2F1C5F-C13C-47ED-8D06-87D5D5A6ACAF}" dt="2024-04-02T15:08:06.988" v="664" actId="1076"/>
          <ac:spMkLst>
            <pc:docMk/>
            <pc:sldMk cId="541581152" sldId="2147478247"/>
            <ac:spMk id="3" creationId="{260B48A0-C5C5-BD79-4430-0D9E69FB6A56}"/>
          </ac:spMkLst>
        </pc:spChg>
        <pc:picChg chg="mod">
          <ac:chgData name="Holger Esser (hoesser)" userId="a5d55c35-49b1-4891-84de-07c838134661" providerId="ADAL" clId="{3E2F1C5F-C13C-47ED-8D06-87D5D5A6ACAF}" dt="2024-04-02T15:07:54.920" v="662" actId="1076"/>
          <ac:picMkLst>
            <pc:docMk/>
            <pc:sldMk cId="541581152" sldId="2147478247"/>
            <ac:picMk id="4" creationId="{CDBDB03A-F6FC-4287-58C3-9BCD89CA11D1}"/>
          </ac:picMkLst>
        </pc:picChg>
      </pc:sldChg>
      <pc:sldChg chg="modSp mod">
        <pc:chgData name="Holger Esser (hoesser)" userId="a5d55c35-49b1-4891-84de-07c838134661" providerId="ADAL" clId="{3E2F1C5F-C13C-47ED-8D06-87D5D5A6ACAF}" dt="2024-04-02T15:12:13.256" v="666" actId="1076"/>
        <pc:sldMkLst>
          <pc:docMk/>
          <pc:sldMk cId="3519886392" sldId="2147478260"/>
        </pc:sldMkLst>
        <pc:spChg chg="mod">
          <ac:chgData name="Holger Esser (hoesser)" userId="a5d55c35-49b1-4891-84de-07c838134661" providerId="ADAL" clId="{3E2F1C5F-C13C-47ED-8D06-87D5D5A6ACAF}" dt="2024-04-02T15:12:13.256" v="666" actId="1076"/>
          <ac:spMkLst>
            <pc:docMk/>
            <pc:sldMk cId="3519886392" sldId="2147478260"/>
            <ac:spMk id="2" creationId="{9DE5E725-53A7-840E-5330-B368FCAF0BDD}"/>
          </ac:spMkLst>
        </pc:spChg>
      </pc:sldChg>
    </pc:docChg>
  </pc:docChgLst>
  <pc:docChgLst>
    <pc:chgData name="Janani Ramakrishnan (janramak)" userId="8be98578-4bb3-415d-87ed-c2970fdeb34a" providerId="ADAL" clId="{E6925EF6-AC9E-6746-A115-B5F776D2F2B7}"/>
    <pc:docChg chg="delSld modSld">
      <pc:chgData name="Janani Ramakrishnan (janramak)" userId="8be98578-4bb3-415d-87ed-c2970fdeb34a" providerId="ADAL" clId="{E6925EF6-AC9E-6746-A115-B5F776D2F2B7}" dt="2024-05-14T15:51:57.148" v="96" actId="20577"/>
      <pc:docMkLst>
        <pc:docMk/>
      </pc:docMkLst>
      <pc:sldChg chg="modSp mod">
        <pc:chgData name="Janani Ramakrishnan (janramak)" userId="8be98578-4bb3-415d-87ed-c2970fdeb34a" providerId="ADAL" clId="{E6925EF6-AC9E-6746-A115-B5F776D2F2B7}" dt="2024-05-14T15:51:57.148" v="96" actId="20577"/>
        <pc:sldMkLst>
          <pc:docMk/>
          <pc:sldMk cId="2517470801" sldId="538"/>
        </pc:sldMkLst>
        <pc:spChg chg="mod">
          <ac:chgData name="Janani Ramakrishnan (janramak)" userId="8be98578-4bb3-415d-87ed-c2970fdeb34a" providerId="ADAL" clId="{E6925EF6-AC9E-6746-A115-B5F776D2F2B7}" dt="2024-05-13T22:48:45.663" v="85" actId="20577"/>
          <ac:spMkLst>
            <pc:docMk/>
            <pc:sldMk cId="2517470801" sldId="538"/>
            <ac:spMk id="6" creationId="{EC5EF884-DE8A-D642-A9E0-7D973D8226F3}"/>
          </ac:spMkLst>
        </pc:spChg>
        <pc:spChg chg="mod">
          <ac:chgData name="Janani Ramakrishnan (janramak)" userId="8be98578-4bb3-415d-87ed-c2970fdeb34a" providerId="ADAL" clId="{E6925EF6-AC9E-6746-A115-B5F776D2F2B7}" dt="2024-05-13T22:48:25.822" v="19" actId="20577"/>
          <ac:spMkLst>
            <pc:docMk/>
            <pc:sldMk cId="2517470801" sldId="538"/>
            <ac:spMk id="7" creationId="{39115C40-A78C-864E-BF4C-E15427A3A6E2}"/>
          </ac:spMkLst>
        </pc:spChg>
        <pc:spChg chg="mod">
          <ac:chgData name="Janani Ramakrishnan (janramak)" userId="8be98578-4bb3-415d-87ed-c2970fdeb34a" providerId="ADAL" clId="{E6925EF6-AC9E-6746-A115-B5F776D2F2B7}" dt="2024-05-14T15:51:57.148" v="96" actId="20577"/>
          <ac:spMkLst>
            <pc:docMk/>
            <pc:sldMk cId="2517470801" sldId="538"/>
            <ac:spMk id="11" creationId="{D56CA350-40E9-CE6A-41EE-1F77AFECE1B3}"/>
          </ac:spMkLst>
        </pc:spChg>
      </pc:sldChg>
      <pc:sldChg chg="modSp mod">
        <pc:chgData name="Janani Ramakrishnan (janramak)" userId="8be98578-4bb3-415d-87ed-c2970fdeb34a" providerId="ADAL" clId="{E6925EF6-AC9E-6746-A115-B5F776D2F2B7}" dt="2024-05-01T21:56:33.241" v="2" actId="1076"/>
        <pc:sldMkLst>
          <pc:docMk/>
          <pc:sldMk cId="2801267098" sldId="2147478234"/>
        </pc:sldMkLst>
        <pc:spChg chg="mod">
          <ac:chgData name="Janani Ramakrishnan (janramak)" userId="8be98578-4bb3-415d-87ed-c2970fdeb34a" providerId="ADAL" clId="{E6925EF6-AC9E-6746-A115-B5F776D2F2B7}" dt="2024-05-01T21:56:26.859" v="0" actId="1076"/>
          <ac:spMkLst>
            <pc:docMk/>
            <pc:sldMk cId="2801267098" sldId="2147478234"/>
            <ac:spMk id="18" creationId="{9F359C4A-30DE-FD35-BC9C-0F41A128B80F}"/>
          </ac:spMkLst>
        </pc:spChg>
        <pc:spChg chg="mod">
          <ac:chgData name="Janani Ramakrishnan (janramak)" userId="8be98578-4bb3-415d-87ed-c2970fdeb34a" providerId="ADAL" clId="{E6925EF6-AC9E-6746-A115-B5F776D2F2B7}" dt="2024-05-01T21:56:29.065" v="1" actId="1076"/>
          <ac:spMkLst>
            <pc:docMk/>
            <pc:sldMk cId="2801267098" sldId="2147478234"/>
            <ac:spMk id="54" creationId="{7FF2ECC3-9990-6AD4-4EE5-039AE27E9F7D}"/>
          </ac:spMkLst>
        </pc:spChg>
        <pc:spChg chg="mod">
          <ac:chgData name="Janani Ramakrishnan (janramak)" userId="8be98578-4bb3-415d-87ed-c2970fdeb34a" providerId="ADAL" clId="{E6925EF6-AC9E-6746-A115-B5F776D2F2B7}" dt="2024-05-01T21:56:33.241" v="2" actId="1076"/>
          <ac:spMkLst>
            <pc:docMk/>
            <pc:sldMk cId="2801267098" sldId="2147478234"/>
            <ac:spMk id="88" creationId="{0EFA883C-8085-834A-72A7-333E8DD73906}"/>
          </ac:spMkLst>
        </pc:spChg>
      </pc:sldChg>
      <pc:sldChg chg="del">
        <pc:chgData name="Janani Ramakrishnan (janramak)" userId="8be98578-4bb3-415d-87ed-c2970fdeb34a" providerId="ADAL" clId="{E6925EF6-AC9E-6746-A115-B5F776D2F2B7}" dt="2024-05-13T22:49:07.129" v="86" actId="2696"/>
        <pc:sldMkLst>
          <pc:docMk/>
          <pc:sldMk cId="771419146" sldId="2147478236"/>
        </pc:sldMkLst>
      </pc:sldChg>
      <pc:sldChg chg="del">
        <pc:chgData name="Janani Ramakrishnan (janramak)" userId="8be98578-4bb3-415d-87ed-c2970fdeb34a" providerId="ADAL" clId="{E6925EF6-AC9E-6746-A115-B5F776D2F2B7}" dt="2024-05-13T22:49:07.440" v="87" actId="2696"/>
        <pc:sldMkLst>
          <pc:docMk/>
          <pc:sldMk cId="818731998" sldId="2147478238"/>
        </pc:sldMkLst>
      </pc:sldChg>
      <pc:sldChg chg="del">
        <pc:chgData name="Janani Ramakrishnan (janramak)" userId="8be98578-4bb3-415d-87ed-c2970fdeb34a" providerId="ADAL" clId="{E6925EF6-AC9E-6746-A115-B5F776D2F2B7}" dt="2024-05-13T22:49:08.202" v="88" actId="2696"/>
        <pc:sldMkLst>
          <pc:docMk/>
          <pc:sldMk cId="2159388380" sldId="2147478239"/>
        </pc:sldMkLst>
      </pc:sldChg>
    </pc:docChg>
  </pc:docChgLst>
  <pc:docChgLst>
    <pc:chgData name="Padmini Krishnan (psubbura)" userId="S::psubbura@cisco.com::b13da999-0783-4f44-80b2-6d5b9faec2a6" providerId="AD" clId="Web-{C2B2C3E6-C622-F263-DF35-D8DC2FB0BB12}"/>
    <pc:docChg chg="modSld">
      <pc:chgData name="Padmini Krishnan (psubbura)" userId="S::psubbura@cisco.com::b13da999-0783-4f44-80b2-6d5b9faec2a6" providerId="AD" clId="Web-{C2B2C3E6-C622-F263-DF35-D8DC2FB0BB12}" dt="2024-04-02T15:44:12.616" v="62" actId="20577"/>
      <pc:docMkLst>
        <pc:docMk/>
      </pc:docMkLst>
      <pc:sldChg chg="modSp">
        <pc:chgData name="Padmini Krishnan (psubbura)" userId="S::psubbura@cisco.com::b13da999-0783-4f44-80b2-6d5b9faec2a6" providerId="AD" clId="Web-{C2B2C3E6-C622-F263-DF35-D8DC2FB0BB12}" dt="2024-04-02T15:44:12.616" v="62" actId="20577"/>
        <pc:sldMkLst>
          <pc:docMk/>
          <pc:sldMk cId="284350944" sldId="2147483078"/>
        </pc:sldMkLst>
        <pc:spChg chg="mod">
          <ac:chgData name="Padmini Krishnan (psubbura)" userId="S::psubbura@cisco.com::b13da999-0783-4f44-80b2-6d5b9faec2a6" providerId="AD" clId="Web-{C2B2C3E6-C622-F263-DF35-D8DC2FB0BB12}" dt="2024-04-02T15:44:12.616" v="62" actId="20577"/>
          <ac:spMkLst>
            <pc:docMk/>
            <pc:sldMk cId="284350944" sldId="2147483078"/>
            <ac:spMk id="5" creationId="{38BA325A-384E-1960-4077-8BA6B92654F0}"/>
          </ac:spMkLst>
        </pc:spChg>
      </pc:sldChg>
    </pc:docChg>
  </pc:docChgLst>
  <pc:docChgLst>
    <pc:chgData name="Janani Ramakrishnan (janramak)" userId="8be98578-4bb3-415d-87ed-c2970fdeb34a" providerId="ADAL" clId="{2FC9F9F6-532A-FB40-9BE9-60A115A65543}"/>
    <pc:docChg chg="undo custSel addSld delSld modSld">
      <pc:chgData name="Janani Ramakrishnan (janramak)" userId="8be98578-4bb3-415d-87ed-c2970fdeb34a" providerId="ADAL" clId="{2FC9F9F6-532A-FB40-9BE9-60A115A65543}" dt="2024-04-02T16:09:12.232" v="3394"/>
      <pc:docMkLst>
        <pc:docMk/>
      </pc:docMkLst>
      <pc:sldChg chg="modSp mod">
        <pc:chgData name="Janani Ramakrishnan (janramak)" userId="8be98578-4bb3-415d-87ed-c2970fdeb34a" providerId="ADAL" clId="{2FC9F9F6-532A-FB40-9BE9-60A115A65543}" dt="2024-03-22T19:04:17.943" v="1951" actId="20577"/>
        <pc:sldMkLst>
          <pc:docMk/>
          <pc:sldMk cId="2517470801" sldId="538"/>
        </pc:sldMkLst>
        <pc:spChg chg="mod">
          <ac:chgData name="Janani Ramakrishnan (janramak)" userId="8be98578-4bb3-415d-87ed-c2970fdeb34a" providerId="ADAL" clId="{2FC9F9F6-532A-FB40-9BE9-60A115A65543}" dt="2024-03-22T19:04:17.943" v="1951" actId="20577"/>
          <ac:spMkLst>
            <pc:docMk/>
            <pc:sldMk cId="2517470801" sldId="538"/>
            <ac:spMk id="7" creationId="{39115C40-A78C-864E-BF4C-E15427A3A6E2}"/>
          </ac:spMkLst>
        </pc:spChg>
      </pc:sldChg>
      <pc:sldChg chg="add">
        <pc:chgData name="Janani Ramakrishnan (janramak)" userId="8be98578-4bb3-415d-87ed-c2970fdeb34a" providerId="ADAL" clId="{2FC9F9F6-532A-FB40-9BE9-60A115A65543}" dt="2024-03-21T21:54:35.019" v="0"/>
        <pc:sldMkLst>
          <pc:docMk/>
          <pc:sldMk cId="943619293" sldId="2147470899"/>
        </pc:sldMkLst>
      </pc:sldChg>
      <pc:sldChg chg="add del">
        <pc:chgData name="Janani Ramakrishnan (janramak)" userId="8be98578-4bb3-415d-87ed-c2970fdeb34a" providerId="ADAL" clId="{2FC9F9F6-532A-FB40-9BE9-60A115A65543}" dt="2024-03-21T22:19:06.702" v="216" actId="2696"/>
        <pc:sldMkLst>
          <pc:docMk/>
          <pc:sldMk cId="2114960751" sldId="2147470907"/>
        </pc:sldMkLst>
      </pc:sldChg>
      <pc:sldChg chg="add">
        <pc:chgData name="Janani Ramakrishnan (janramak)" userId="8be98578-4bb3-415d-87ed-c2970fdeb34a" providerId="ADAL" clId="{2FC9F9F6-532A-FB40-9BE9-60A115A65543}" dt="2024-03-21T21:54:35.019" v="0"/>
        <pc:sldMkLst>
          <pc:docMk/>
          <pc:sldMk cId="3175025809" sldId="2147470942"/>
        </pc:sldMkLst>
      </pc:sldChg>
      <pc:sldChg chg="modSp add mod">
        <pc:chgData name="Janani Ramakrishnan (janramak)" userId="8be98578-4bb3-415d-87ed-c2970fdeb34a" providerId="ADAL" clId="{2FC9F9F6-532A-FB40-9BE9-60A115A65543}" dt="2024-04-01T21:03:46.112" v="2750" actId="207"/>
        <pc:sldMkLst>
          <pc:docMk/>
          <pc:sldMk cId="3058125425" sldId="2147470960"/>
        </pc:sldMkLst>
        <pc:spChg chg="mod">
          <ac:chgData name="Janani Ramakrishnan (janramak)" userId="8be98578-4bb3-415d-87ed-c2970fdeb34a" providerId="ADAL" clId="{2FC9F9F6-532A-FB40-9BE9-60A115A65543}" dt="2024-04-01T21:03:46.112" v="2750" actId="207"/>
          <ac:spMkLst>
            <pc:docMk/>
            <pc:sldMk cId="3058125425" sldId="2147470960"/>
            <ac:spMk id="2" creationId="{D23F61E4-4CC6-E840-9B03-0CBB9B37A139}"/>
          </ac:spMkLst>
        </pc:spChg>
      </pc:sldChg>
      <pc:sldChg chg="addSp delSp modSp add mod modClrScheme chgLayout modNotesTx">
        <pc:chgData name="Janani Ramakrishnan (janramak)" userId="8be98578-4bb3-415d-87ed-c2970fdeb34a" providerId="ADAL" clId="{2FC9F9F6-532A-FB40-9BE9-60A115A65543}" dt="2024-04-01T21:03:50.187" v="2751" actId="207"/>
        <pc:sldMkLst>
          <pc:docMk/>
          <pc:sldMk cId="2629766838" sldId="2147470963"/>
        </pc:sldMkLst>
        <pc:spChg chg="add mod ord">
          <ac:chgData name="Janani Ramakrishnan (janramak)" userId="8be98578-4bb3-415d-87ed-c2970fdeb34a" providerId="ADAL" clId="{2FC9F9F6-532A-FB40-9BE9-60A115A65543}" dt="2024-04-01T21:03:50.187" v="2751" actId="207"/>
          <ac:spMkLst>
            <pc:docMk/>
            <pc:sldMk cId="2629766838" sldId="2147470963"/>
            <ac:spMk id="2" creationId="{9A9F43FF-ED57-539A-CA86-7037C7DEDEB4}"/>
          </ac:spMkLst>
        </pc:spChg>
        <pc:spChg chg="del">
          <ac:chgData name="Janani Ramakrishnan (janramak)" userId="8be98578-4bb3-415d-87ed-c2970fdeb34a" providerId="ADAL" clId="{2FC9F9F6-532A-FB40-9BE9-60A115A65543}" dt="2024-03-22T18:22:29.900" v="1429" actId="478"/>
          <ac:spMkLst>
            <pc:docMk/>
            <pc:sldMk cId="2629766838" sldId="2147470963"/>
            <ac:spMk id="22" creationId="{A6D0E45D-9E1F-3B25-130F-54715F160D62}"/>
          </ac:spMkLst>
        </pc:spChg>
        <pc:spChg chg="del">
          <ac:chgData name="Janani Ramakrishnan (janramak)" userId="8be98578-4bb3-415d-87ed-c2970fdeb34a" providerId="ADAL" clId="{2FC9F9F6-532A-FB40-9BE9-60A115A65543}" dt="2024-03-22T18:22:38.425" v="1431" actId="478"/>
          <ac:spMkLst>
            <pc:docMk/>
            <pc:sldMk cId="2629766838" sldId="2147470963"/>
            <ac:spMk id="23" creationId="{2BB02C30-DF93-7E18-8133-20A62651C249}"/>
          </ac:spMkLst>
        </pc:spChg>
      </pc:sldChg>
      <pc:sldChg chg="modSp add mod">
        <pc:chgData name="Janani Ramakrishnan (janramak)" userId="8be98578-4bb3-415d-87ed-c2970fdeb34a" providerId="ADAL" clId="{2FC9F9F6-532A-FB40-9BE9-60A115A65543}" dt="2024-04-01T21:04:22.514" v="2757" actId="207"/>
        <pc:sldMkLst>
          <pc:docMk/>
          <pc:sldMk cId="151615434" sldId="2147470975"/>
        </pc:sldMkLst>
        <pc:spChg chg="mod">
          <ac:chgData name="Janani Ramakrishnan (janramak)" userId="8be98578-4bb3-415d-87ed-c2970fdeb34a" providerId="ADAL" clId="{2FC9F9F6-532A-FB40-9BE9-60A115A65543}" dt="2024-04-01T21:04:22.514" v="2757" actId="207"/>
          <ac:spMkLst>
            <pc:docMk/>
            <pc:sldMk cId="151615434" sldId="2147470975"/>
            <ac:spMk id="2" creationId="{D23F61E4-4CC6-E840-9B03-0CBB9B37A139}"/>
          </ac:spMkLst>
        </pc:spChg>
        <pc:spChg chg="mod">
          <ac:chgData name="Janani Ramakrishnan (janramak)" userId="8be98578-4bb3-415d-87ed-c2970fdeb34a" providerId="ADAL" clId="{2FC9F9F6-532A-FB40-9BE9-60A115A65543}" dt="2024-03-22T18:31:45.774" v="1903" actId="2711"/>
          <ac:spMkLst>
            <pc:docMk/>
            <pc:sldMk cId="151615434" sldId="2147470975"/>
            <ac:spMk id="3" creationId="{7FCB7499-8A4F-12B8-DEA4-796EEBB67251}"/>
          </ac:spMkLst>
        </pc:spChg>
      </pc:sldChg>
      <pc:sldChg chg="del">
        <pc:chgData name="Janani Ramakrishnan (janramak)" userId="8be98578-4bb3-415d-87ed-c2970fdeb34a" providerId="ADAL" clId="{2FC9F9F6-532A-FB40-9BE9-60A115A65543}" dt="2024-03-21T21:55:10.473" v="1" actId="2696"/>
        <pc:sldMkLst>
          <pc:docMk/>
          <pc:sldMk cId="1206055141" sldId="2147478235"/>
        </pc:sldMkLst>
      </pc:sldChg>
      <pc:sldChg chg="addSp delSp modSp mod">
        <pc:chgData name="Janani Ramakrishnan (janramak)" userId="8be98578-4bb3-415d-87ed-c2970fdeb34a" providerId="ADAL" clId="{2FC9F9F6-532A-FB40-9BE9-60A115A65543}" dt="2024-04-01T19:56:53.316" v="2530" actId="20577"/>
        <pc:sldMkLst>
          <pc:docMk/>
          <pc:sldMk cId="771419146" sldId="2147478236"/>
        </pc:sldMkLst>
        <pc:spChg chg="del">
          <ac:chgData name="Janani Ramakrishnan (janramak)" userId="8be98578-4bb3-415d-87ed-c2970fdeb34a" providerId="ADAL" clId="{2FC9F9F6-532A-FB40-9BE9-60A115A65543}" dt="2024-04-01T19:56:49.207" v="2514" actId="478"/>
          <ac:spMkLst>
            <pc:docMk/>
            <pc:sldMk cId="771419146" sldId="2147478236"/>
            <ac:spMk id="2" creationId="{58A09CB7-2E7D-F9F2-5DEB-15CE0128FFA2}"/>
          </ac:spMkLst>
        </pc:spChg>
        <pc:spChg chg="add mod">
          <ac:chgData name="Janani Ramakrishnan (janramak)" userId="8be98578-4bb3-415d-87ed-c2970fdeb34a" providerId="ADAL" clId="{2FC9F9F6-532A-FB40-9BE9-60A115A65543}" dt="2024-04-01T19:56:53.316" v="2530" actId="20577"/>
          <ac:spMkLst>
            <pc:docMk/>
            <pc:sldMk cId="771419146" sldId="2147478236"/>
            <ac:spMk id="4" creationId="{AF1D9AB7-2228-8BDF-4626-0395466BEB49}"/>
          </ac:spMkLst>
        </pc:spChg>
      </pc:sldChg>
      <pc:sldChg chg="modSp mod">
        <pc:chgData name="Janani Ramakrishnan (janramak)" userId="8be98578-4bb3-415d-87ed-c2970fdeb34a" providerId="ADAL" clId="{2FC9F9F6-532A-FB40-9BE9-60A115A65543}" dt="2024-04-01T19:56:39.853" v="2513" actId="20577"/>
        <pc:sldMkLst>
          <pc:docMk/>
          <pc:sldMk cId="2159388380" sldId="2147478239"/>
        </pc:sldMkLst>
        <pc:spChg chg="mod">
          <ac:chgData name="Janani Ramakrishnan (janramak)" userId="8be98578-4bb3-415d-87ed-c2970fdeb34a" providerId="ADAL" clId="{2FC9F9F6-532A-FB40-9BE9-60A115A65543}" dt="2024-04-01T19:56:39.853" v="2513" actId="20577"/>
          <ac:spMkLst>
            <pc:docMk/>
            <pc:sldMk cId="2159388380" sldId="2147478239"/>
            <ac:spMk id="2" creationId="{48BAD8D5-0707-0889-A52F-A7FEFD6FD14F}"/>
          </ac:spMkLst>
        </pc:spChg>
        <pc:spChg chg="mod">
          <ac:chgData name="Janani Ramakrishnan (janramak)" userId="8be98578-4bb3-415d-87ed-c2970fdeb34a" providerId="ADAL" clId="{2FC9F9F6-532A-FB40-9BE9-60A115A65543}" dt="2024-04-01T19:56:31.619" v="2511" actId="1076"/>
          <ac:spMkLst>
            <pc:docMk/>
            <pc:sldMk cId="2159388380" sldId="2147478239"/>
            <ac:spMk id="6" creationId="{5932967F-B945-A8E3-1593-2225F58A016D}"/>
          </ac:spMkLst>
        </pc:spChg>
        <pc:spChg chg="mod">
          <ac:chgData name="Janani Ramakrishnan (janramak)" userId="8be98578-4bb3-415d-87ed-c2970fdeb34a" providerId="ADAL" clId="{2FC9F9F6-532A-FB40-9BE9-60A115A65543}" dt="2024-04-01T19:56:36.279" v="2512" actId="1076"/>
          <ac:spMkLst>
            <pc:docMk/>
            <pc:sldMk cId="2159388380" sldId="2147478239"/>
            <ac:spMk id="7" creationId="{8F5CDC93-5143-412C-F0CE-28817B59012A}"/>
          </ac:spMkLst>
        </pc:spChg>
        <pc:spChg chg="mod">
          <ac:chgData name="Janani Ramakrishnan (janramak)" userId="8be98578-4bb3-415d-87ed-c2970fdeb34a" providerId="ADAL" clId="{2FC9F9F6-532A-FB40-9BE9-60A115A65543}" dt="2024-04-01T19:56:29.099" v="2510" actId="1076"/>
          <ac:spMkLst>
            <pc:docMk/>
            <pc:sldMk cId="2159388380" sldId="2147478239"/>
            <ac:spMk id="8" creationId="{3FE8936E-5CA3-94EE-99D1-EC7FE0E78D4F}"/>
          </ac:spMkLst>
        </pc:spChg>
        <pc:spChg chg="mod">
          <ac:chgData name="Janani Ramakrishnan (janramak)" userId="8be98578-4bb3-415d-87ed-c2970fdeb34a" providerId="ADAL" clId="{2FC9F9F6-532A-FB40-9BE9-60A115A65543}" dt="2024-04-01T19:56:27.014" v="2509" actId="1076"/>
          <ac:spMkLst>
            <pc:docMk/>
            <pc:sldMk cId="2159388380" sldId="2147478239"/>
            <ac:spMk id="9" creationId="{C0CD6002-FF74-C805-B89D-6E6498496B1F}"/>
          </ac:spMkLst>
        </pc:spChg>
        <pc:picChg chg="mod">
          <ac:chgData name="Janani Ramakrishnan (janramak)" userId="8be98578-4bb3-415d-87ed-c2970fdeb34a" providerId="ADAL" clId="{2FC9F9F6-532A-FB40-9BE9-60A115A65543}" dt="2024-04-01T19:56:23.137" v="2508" actId="1076"/>
          <ac:picMkLst>
            <pc:docMk/>
            <pc:sldMk cId="2159388380" sldId="2147478239"/>
            <ac:picMk id="4" creationId="{4532E60E-D747-5454-494F-2D568831836D}"/>
          </ac:picMkLst>
        </pc:picChg>
      </pc:sldChg>
      <pc:sldChg chg="delSp add mod">
        <pc:chgData name="Janani Ramakrishnan (janramak)" userId="8be98578-4bb3-415d-87ed-c2970fdeb34a" providerId="ADAL" clId="{2FC9F9F6-532A-FB40-9BE9-60A115A65543}" dt="2024-03-22T20:40:36.456" v="1952" actId="478"/>
        <pc:sldMkLst>
          <pc:docMk/>
          <pc:sldMk cId="1469239664" sldId="2147478240"/>
        </pc:sldMkLst>
        <pc:spChg chg="del">
          <ac:chgData name="Janani Ramakrishnan (janramak)" userId="8be98578-4bb3-415d-87ed-c2970fdeb34a" providerId="ADAL" clId="{2FC9F9F6-532A-FB40-9BE9-60A115A65543}" dt="2024-03-22T20:40:36.456" v="1952" actId="478"/>
          <ac:spMkLst>
            <pc:docMk/>
            <pc:sldMk cId="1469239664" sldId="2147478240"/>
            <ac:spMk id="6" creationId="{C822BF2E-DB71-B1D0-7A33-36C6E17E3D68}"/>
          </ac:spMkLst>
        </pc:spChg>
      </pc:sldChg>
      <pc:sldChg chg="add">
        <pc:chgData name="Janani Ramakrishnan (janramak)" userId="8be98578-4bb3-415d-87ed-c2970fdeb34a" providerId="ADAL" clId="{2FC9F9F6-532A-FB40-9BE9-60A115A65543}" dt="2024-03-21T21:54:35.019" v="0"/>
        <pc:sldMkLst>
          <pc:docMk/>
          <pc:sldMk cId="889541949" sldId="2147478241"/>
        </pc:sldMkLst>
      </pc:sldChg>
      <pc:sldChg chg="modSp add mod modNotesTx">
        <pc:chgData name="Janani Ramakrishnan (janramak)" userId="8be98578-4bb3-415d-87ed-c2970fdeb34a" providerId="ADAL" clId="{2FC9F9F6-532A-FB40-9BE9-60A115A65543}" dt="2024-04-01T19:56:59.532" v="2531" actId="207"/>
        <pc:sldMkLst>
          <pc:docMk/>
          <pc:sldMk cId="1806910604" sldId="2147478242"/>
        </pc:sldMkLst>
        <pc:spChg chg="mod">
          <ac:chgData name="Janani Ramakrishnan (janramak)" userId="8be98578-4bb3-415d-87ed-c2970fdeb34a" providerId="ADAL" clId="{2FC9F9F6-532A-FB40-9BE9-60A115A65543}" dt="2024-04-01T19:56:59.532" v="2531" actId="207"/>
          <ac:spMkLst>
            <pc:docMk/>
            <pc:sldMk cId="1806910604" sldId="2147478242"/>
            <ac:spMk id="2" creationId="{74FA8686-16E2-CDFF-0815-E3FDF48874D6}"/>
          </ac:spMkLst>
        </pc:spChg>
      </pc:sldChg>
      <pc:sldChg chg="modSp add mod modNotesTx">
        <pc:chgData name="Janani Ramakrishnan (janramak)" userId="8be98578-4bb3-415d-87ed-c2970fdeb34a" providerId="ADAL" clId="{2FC9F9F6-532A-FB40-9BE9-60A115A65543}" dt="2024-04-01T23:05:34.306" v="3391"/>
        <pc:sldMkLst>
          <pc:docMk/>
          <pc:sldMk cId="1215374570" sldId="2147478243"/>
        </pc:sldMkLst>
        <pc:spChg chg="mod">
          <ac:chgData name="Janani Ramakrishnan (janramak)" userId="8be98578-4bb3-415d-87ed-c2970fdeb34a" providerId="ADAL" clId="{2FC9F9F6-532A-FB40-9BE9-60A115A65543}" dt="2024-04-01T19:57:03.377" v="2532" actId="207"/>
          <ac:spMkLst>
            <pc:docMk/>
            <pc:sldMk cId="1215374570" sldId="2147478243"/>
            <ac:spMk id="2" creationId="{F7FCD372-6A65-AE77-8D1D-B5969DA9F500}"/>
          </ac:spMkLst>
        </pc:spChg>
      </pc:sldChg>
      <pc:sldChg chg="modSp add mod">
        <pc:chgData name="Janani Ramakrishnan (janramak)" userId="8be98578-4bb3-415d-87ed-c2970fdeb34a" providerId="ADAL" clId="{2FC9F9F6-532A-FB40-9BE9-60A115A65543}" dt="2024-04-01T19:57:11.624" v="2533" actId="207"/>
        <pc:sldMkLst>
          <pc:docMk/>
          <pc:sldMk cId="3243967318" sldId="2147478244"/>
        </pc:sldMkLst>
        <pc:spChg chg="mod">
          <ac:chgData name="Janani Ramakrishnan (janramak)" userId="8be98578-4bb3-415d-87ed-c2970fdeb34a" providerId="ADAL" clId="{2FC9F9F6-532A-FB40-9BE9-60A115A65543}" dt="2024-04-01T19:57:11.624" v="2533" actId="207"/>
          <ac:spMkLst>
            <pc:docMk/>
            <pc:sldMk cId="3243967318" sldId="2147478244"/>
            <ac:spMk id="2" creationId="{4E3FD93A-FD7B-8229-EF50-3A95D743B809}"/>
          </ac:spMkLst>
        </pc:spChg>
      </pc:sldChg>
      <pc:sldChg chg="addSp modSp add mod">
        <pc:chgData name="Janani Ramakrishnan (janramak)" userId="8be98578-4bb3-415d-87ed-c2970fdeb34a" providerId="ADAL" clId="{2FC9F9F6-532A-FB40-9BE9-60A115A65543}" dt="2024-04-01T19:57:18.918" v="2534" actId="207"/>
        <pc:sldMkLst>
          <pc:docMk/>
          <pc:sldMk cId="1926368872" sldId="2147478245"/>
        </pc:sldMkLst>
        <pc:spChg chg="mod">
          <ac:chgData name="Janani Ramakrishnan (janramak)" userId="8be98578-4bb3-415d-87ed-c2970fdeb34a" providerId="ADAL" clId="{2FC9F9F6-532A-FB40-9BE9-60A115A65543}" dt="2024-04-01T19:57:18.918" v="2534" actId="207"/>
          <ac:spMkLst>
            <pc:docMk/>
            <pc:sldMk cId="1926368872" sldId="2147478245"/>
            <ac:spMk id="2" creationId="{1268FDCD-BAD2-BECF-1E94-A8E658970BF4}"/>
          </ac:spMkLst>
        </pc:spChg>
        <pc:spChg chg="mod">
          <ac:chgData name="Janani Ramakrishnan (janramak)" userId="8be98578-4bb3-415d-87ed-c2970fdeb34a" providerId="ADAL" clId="{2FC9F9F6-532A-FB40-9BE9-60A115A65543}" dt="2024-03-22T18:04:53.238" v="1038" actId="1076"/>
          <ac:spMkLst>
            <pc:docMk/>
            <pc:sldMk cId="1926368872" sldId="2147478245"/>
            <ac:spMk id="4" creationId="{080068CC-839B-31A1-14CF-5611592014FC}"/>
          </ac:spMkLst>
        </pc:spChg>
        <pc:spChg chg="add mod">
          <ac:chgData name="Janani Ramakrishnan (janramak)" userId="8be98578-4bb3-415d-87ed-c2970fdeb34a" providerId="ADAL" clId="{2FC9F9F6-532A-FB40-9BE9-60A115A65543}" dt="2024-03-22T18:05:54.084" v="1069" actId="1076"/>
          <ac:spMkLst>
            <pc:docMk/>
            <pc:sldMk cId="1926368872" sldId="2147478245"/>
            <ac:spMk id="15" creationId="{A7E07328-3D9B-FFC2-3852-8DB9DED6BC14}"/>
          </ac:spMkLst>
        </pc:spChg>
        <pc:spChg chg="mod">
          <ac:chgData name="Janani Ramakrishnan (janramak)" userId="8be98578-4bb3-415d-87ed-c2970fdeb34a" providerId="ADAL" clId="{2FC9F9F6-532A-FB40-9BE9-60A115A65543}" dt="2024-03-22T18:06:14.510" v="1070"/>
          <ac:spMkLst>
            <pc:docMk/>
            <pc:sldMk cId="1926368872" sldId="2147478245"/>
            <ac:spMk id="18" creationId="{3504A24F-2717-2735-07C8-5DBC96A984F4}"/>
          </ac:spMkLst>
        </pc:spChg>
        <pc:spChg chg="mod">
          <ac:chgData name="Janani Ramakrishnan (janramak)" userId="8be98578-4bb3-415d-87ed-c2970fdeb34a" providerId="ADAL" clId="{2FC9F9F6-532A-FB40-9BE9-60A115A65543}" dt="2024-03-22T18:06:14.510" v="1070"/>
          <ac:spMkLst>
            <pc:docMk/>
            <pc:sldMk cId="1926368872" sldId="2147478245"/>
            <ac:spMk id="19" creationId="{27D69E15-8AF9-CEAE-8A5C-08BD8CB98341}"/>
          </ac:spMkLst>
        </pc:spChg>
        <pc:spChg chg="mod">
          <ac:chgData name="Janani Ramakrishnan (janramak)" userId="8be98578-4bb3-415d-87ed-c2970fdeb34a" providerId="ADAL" clId="{2FC9F9F6-532A-FB40-9BE9-60A115A65543}" dt="2024-03-22T18:05:00.652" v="1040" actId="1076"/>
          <ac:spMkLst>
            <pc:docMk/>
            <pc:sldMk cId="1926368872" sldId="2147478245"/>
            <ac:spMk id="20" creationId="{141E566B-FEC2-A10A-E645-2A7FBA8A1CF4}"/>
          </ac:spMkLst>
        </pc:spChg>
        <pc:spChg chg="add mod">
          <ac:chgData name="Janani Ramakrishnan (janramak)" userId="8be98578-4bb3-415d-87ed-c2970fdeb34a" providerId="ADAL" clId="{2FC9F9F6-532A-FB40-9BE9-60A115A65543}" dt="2024-03-22T18:07:48.987" v="1157" actId="1076"/>
          <ac:spMkLst>
            <pc:docMk/>
            <pc:sldMk cId="1926368872" sldId="2147478245"/>
            <ac:spMk id="25" creationId="{CDC98B61-E788-21ED-8828-6A8C1F056FA3}"/>
          </ac:spMkLst>
        </pc:spChg>
        <pc:grpChg chg="add mod">
          <ac:chgData name="Janani Ramakrishnan (janramak)" userId="8be98578-4bb3-415d-87ed-c2970fdeb34a" providerId="ADAL" clId="{2FC9F9F6-532A-FB40-9BE9-60A115A65543}" dt="2024-03-22T18:05:30.461" v="1048" actId="14100"/>
          <ac:grpSpMkLst>
            <pc:docMk/>
            <pc:sldMk cId="1926368872" sldId="2147478245"/>
            <ac:grpSpMk id="16" creationId="{2FD1D351-BF1D-EA56-244B-1B262EE30DF9}"/>
          </ac:grpSpMkLst>
        </pc:grpChg>
        <pc:grpChg chg="add mod">
          <ac:chgData name="Janani Ramakrishnan (janramak)" userId="8be98578-4bb3-415d-87ed-c2970fdeb34a" providerId="ADAL" clId="{2FC9F9F6-532A-FB40-9BE9-60A115A65543}" dt="2024-03-22T18:06:18.088" v="1071" actId="1076"/>
          <ac:grpSpMkLst>
            <pc:docMk/>
            <pc:sldMk cId="1926368872" sldId="2147478245"/>
            <ac:grpSpMk id="17" creationId="{20D17494-0EC2-4C93-A661-AB5A38102D15}"/>
          </ac:grpSpMkLst>
        </pc:grpChg>
        <pc:picChg chg="mod">
          <ac:chgData name="Janani Ramakrishnan (janramak)" userId="8be98578-4bb3-415d-87ed-c2970fdeb34a" providerId="ADAL" clId="{2FC9F9F6-532A-FB40-9BE9-60A115A65543}" dt="2024-03-22T18:05:49.961" v="1068" actId="1076"/>
          <ac:picMkLst>
            <pc:docMk/>
            <pc:sldMk cId="1926368872" sldId="2147478245"/>
            <ac:picMk id="3" creationId="{01F634A2-492F-D5F6-3ACC-FBD2C58E0DF1}"/>
          </ac:picMkLst>
        </pc:picChg>
        <pc:picChg chg="mod">
          <ac:chgData name="Janani Ramakrishnan (janramak)" userId="8be98578-4bb3-415d-87ed-c2970fdeb34a" providerId="ADAL" clId="{2FC9F9F6-532A-FB40-9BE9-60A115A65543}" dt="2024-03-22T18:05:30.461" v="1048" actId="14100"/>
          <ac:picMkLst>
            <pc:docMk/>
            <pc:sldMk cId="1926368872" sldId="2147478245"/>
            <ac:picMk id="5" creationId="{0E16B710-1E29-CF72-9D14-2FD4515D68A4}"/>
          </ac:picMkLst>
        </pc:picChg>
        <pc:picChg chg="mod">
          <ac:chgData name="Janani Ramakrishnan (janramak)" userId="8be98578-4bb3-415d-87ed-c2970fdeb34a" providerId="ADAL" clId="{2FC9F9F6-532A-FB40-9BE9-60A115A65543}" dt="2024-03-22T18:05:30.461" v="1048" actId="14100"/>
          <ac:picMkLst>
            <pc:docMk/>
            <pc:sldMk cId="1926368872" sldId="2147478245"/>
            <ac:picMk id="6" creationId="{EFBC8CDE-0533-2B09-EAEA-AF4D2C07EFC5}"/>
          </ac:picMkLst>
        </pc:picChg>
        <pc:picChg chg="mod">
          <ac:chgData name="Janani Ramakrishnan (janramak)" userId="8be98578-4bb3-415d-87ed-c2970fdeb34a" providerId="ADAL" clId="{2FC9F9F6-532A-FB40-9BE9-60A115A65543}" dt="2024-03-22T18:05:30.461" v="1048" actId="14100"/>
          <ac:picMkLst>
            <pc:docMk/>
            <pc:sldMk cId="1926368872" sldId="2147478245"/>
            <ac:picMk id="7" creationId="{88D167B7-04DF-2C65-85AA-6E4B5494C654}"/>
          </ac:picMkLst>
        </pc:picChg>
        <pc:picChg chg="mod">
          <ac:chgData name="Janani Ramakrishnan (janramak)" userId="8be98578-4bb3-415d-87ed-c2970fdeb34a" providerId="ADAL" clId="{2FC9F9F6-532A-FB40-9BE9-60A115A65543}" dt="2024-03-22T18:05:30.461" v="1048" actId="14100"/>
          <ac:picMkLst>
            <pc:docMk/>
            <pc:sldMk cId="1926368872" sldId="2147478245"/>
            <ac:picMk id="8" creationId="{6D716E5D-2769-F23F-82D5-DB51B3A88572}"/>
          </ac:picMkLst>
        </pc:picChg>
        <pc:picChg chg="mod">
          <ac:chgData name="Janani Ramakrishnan (janramak)" userId="8be98578-4bb3-415d-87ed-c2970fdeb34a" providerId="ADAL" clId="{2FC9F9F6-532A-FB40-9BE9-60A115A65543}" dt="2024-03-22T18:05:30.461" v="1048" actId="14100"/>
          <ac:picMkLst>
            <pc:docMk/>
            <pc:sldMk cId="1926368872" sldId="2147478245"/>
            <ac:picMk id="9" creationId="{07313088-144D-4991-E64F-3E5F8528A17C}"/>
          </ac:picMkLst>
        </pc:picChg>
        <pc:picChg chg="mod">
          <ac:chgData name="Janani Ramakrishnan (janramak)" userId="8be98578-4bb3-415d-87ed-c2970fdeb34a" providerId="ADAL" clId="{2FC9F9F6-532A-FB40-9BE9-60A115A65543}" dt="2024-03-22T18:05:44.814" v="1066" actId="1035"/>
          <ac:picMkLst>
            <pc:docMk/>
            <pc:sldMk cId="1926368872" sldId="2147478245"/>
            <ac:picMk id="22" creationId="{0ADAA5DD-69AE-45ED-643C-F3451AE244A1}"/>
          </ac:picMkLst>
        </pc:picChg>
        <pc:picChg chg="mod">
          <ac:chgData name="Janani Ramakrishnan (janramak)" userId="8be98578-4bb3-415d-87ed-c2970fdeb34a" providerId="ADAL" clId="{2FC9F9F6-532A-FB40-9BE9-60A115A65543}" dt="2024-03-22T18:05:44.814" v="1066" actId="1035"/>
          <ac:picMkLst>
            <pc:docMk/>
            <pc:sldMk cId="1926368872" sldId="2147478245"/>
            <ac:picMk id="23" creationId="{22281D62-3002-9E2E-FE7A-CD49B65EFB91}"/>
          </ac:picMkLst>
        </pc:picChg>
        <pc:cxnChg chg="mod">
          <ac:chgData name="Janani Ramakrishnan (janramak)" userId="8be98578-4bb3-415d-87ed-c2970fdeb34a" providerId="ADAL" clId="{2FC9F9F6-532A-FB40-9BE9-60A115A65543}" dt="2024-03-22T18:05:30.461" v="1048" actId="14100"/>
          <ac:cxnSpMkLst>
            <pc:docMk/>
            <pc:sldMk cId="1926368872" sldId="2147478245"/>
            <ac:cxnSpMk id="10" creationId="{C8AA2295-44F0-4142-FF85-6969B4499B05}"/>
          </ac:cxnSpMkLst>
        </pc:cxnChg>
        <pc:cxnChg chg="mod">
          <ac:chgData name="Janani Ramakrishnan (janramak)" userId="8be98578-4bb3-415d-87ed-c2970fdeb34a" providerId="ADAL" clId="{2FC9F9F6-532A-FB40-9BE9-60A115A65543}" dt="2024-03-22T18:05:30.461" v="1048" actId="14100"/>
          <ac:cxnSpMkLst>
            <pc:docMk/>
            <pc:sldMk cId="1926368872" sldId="2147478245"/>
            <ac:cxnSpMk id="11" creationId="{DEBF089E-9514-F4F6-4648-9614CB6C8EF3}"/>
          </ac:cxnSpMkLst>
        </pc:cxnChg>
        <pc:cxnChg chg="mod">
          <ac:chgData name="Janani Ramakrishnan (janramak)" userId="8be98578-4bb3-415d-87ed-c2970fdeb34a" providerId="ADAL" clId="{2FC9F9F6-532A-FB40-9BE9-60A115A65543}" dt="2024-03-22T18:05:30.461" v="1048" actId="14100"/>
          <ac:cxnSpMkLst>
            <pc:docMk/>
            <pc:sldMk cId="1926368872" sldId="2147478245"/>
            <ac:cxnSpMk id="12" creationId="{E663D621-212E-E4FC-4714-48889EBE36C0}"/>
          </ac:cxnSpMkLst>
        </pc:cxnChg>
        <pc:cxnChg chg="mod">
          <ac:chgData name="Janani Ramakrishnan (janramak)" userId="8be98578-4bb3-415d-87ed-c2970fdeb34a" providerId="ADAL" clId="{2FC9F9F6-532A-FB40-9BE9-60A115A65543}" dt="2024-03-22T18:05:30.461" v="1048" actId="14100"/>
          <ac:cxnSpMkLst>
            <pc:docMk/>
            <pc:sldMk cId="1926368872" sldId="2147478245"/>
            <ac:cxnSpMk id="13" creationId="{D868C547-8C7B-1705-EBC7-545EB8C49F8F}"/>
          </ac:cxnSpMkLst>
        </pc:cxnChg>
        <pc:cxnChg chg="mod">
          <ac:chgData name="Janani Ramakrishnan (janramak)" userId="8be98578-4bb3-415d-87ed-c2970fdeb34a" providerId="ADAL" clId="{2FC9F9F6-532A-FB40-9BE9-60A115A65543}" dt="2024-03-22T18:05:30.461" v="1048" actId="14100"/>
          <ac:cxnSpMkLst>
            <pc:docMk/>
            <pc:sldMk cId="1926368872" sldId="2147478245"/>
            <ac:cxnSpMk id="14" creationId="{D82CEFF0-E207-92C2-4C0E-B84A7670046D}"/>
          </ac:cxnSpMkLst>
        </pc:cxnChg>
        <pc:cxnChg chg="mod">
          <ac:chgData name="Janani Ramakrishnan (janramak)" userId="8be98578-4bb3-415d-87ed-c2970fdeb34a" providerId="ADAL" clId="{2FC9F9F6-532A-FB40-9BE9-60A115A65543}" dt="2024-03-22T18:05:44.814" v="1066" actId="1035"/>
          <ac:cxnSpMkLst>
            <pc:docMk/>
            <pc:sldMk cId="1926368872" sldId="2147478245"/>
            <ac:cxnSpMk id="24" creationId="{E7A048CD-02D7-513A-DF23-8A03276AB0C4}"/>
          </ac:cxnSpMkLst>
        </pc:cxnChg>
      </pc:sldChg>
      <pc:sldChg chg="add">
        <pc:chgData name="Janani Ramakrishnan (janramak)" userId="8be98578-4bb3-415d-87ed-c2970fdeb34a" providerId="ADAL" clId="{2FC9F9F6-532A-FB40-9BE9-60A115A65543}" dt="2024-03-21T21:54:35.019" v="0"/>
        <pc:sldMkLst>
          <pc:docMk/>
          <pc:sldMk cId="3163173246" sldId="2147478246"/>
        </pc:sldMkLst>
      </pc:sldChg>
      <pc:sldChg chg="addSp modSp new mod modAnim modNotesTx">
        <pc:chgData name="Janani Ramakrishnan (janramak)" userId="8be98578-4bb3-415d-87ed-c2970fdeb34a" providerId="ADAL" clId="{2FC9F9F6-532A-FB40-9BE9-60A115A65543}" dt="2024-04-02T16:09:12.232" v="3394"/>
        <pc:sldMkLst>
          <pc:docMk/>
          <pc:sldMk cId="541581152" sldId="2147478247"/>
        </pc:sldMkLst>
        <pc:spChg chg="mod">
          <ac:chgData name="Janani Ramakrishnan (janramak)" userId="8be98578-4bb3-415d-87ed-c2970fdeb34a" providerId="ADAL" clId="{2FC9F9F6-532A-FB40-9BE9-60A115A65543}" dt="2024-04-01T19:57:22.634" v="2535" actId="207"/>
          <ac:spMkLst>
            <pc:docMk/>
            <pc:sldMk cId="541581152" sldId="2147478247"/>
            <ac:spMk id="2" creationId="{CA127B7F-8818-E156-81D1-6A5562B06A03}"/>
          </ac:spMkLst>
        </pc:spChg>
        <pc:spChg chg="add mod">
          <ac:chgData name="Janani Ramakrishnan (janramak)" userId="8be98578-4bb3-415d-87ed-c2970fdeb34a" providerId="ADAL" clId="{2FC9F9F6-532A-FB40-9BE9-60A115A65543}" dt="2024-03-21T22:22:01.631" v="437" actId="20577"/>
          <ac:spMkLst>
            <pc:docMk/>
            <pc:sldMk cId="541581152" sldId="2147478247"/>
            <ac:spMk id="3" creationId="{260B48A0-C5C5-BD79-4430-0D9E69FB6A56}"/>
          </ac:spMkLst>
        </pc:spChg>
        <pc:spChg chg="add mod">
          <ac:chgData name="Janani Ramakrishnan (janramak)" userId="8be98578-4bb3-415d-87ed-c2970fdeb34a" providerId="ADAL" clId="{2FC9F9F6-532A-FB40-9BE9-60A115A65543}" dt="2024-03-21T22:35:10.458" v="443" actId="1076"/>
          <ac:spMkLst>
            <pc:docMk/>
            <pc:sldMk cId="541581152" sldId="2147478247"/>
            <ac:spMk id="5" creationId="{6FFA9D9D-7274-DC4E-E764-FBED6BC00D95}"/>
          </ac:spMkLst>
        </pc:spChg>
        <pc:picChg chg="add mod">
          <ac:chgData name="Janani Ramakrishnan (janramak)" userId="8be98578-4bb3-415d-87ed-c2970fdeb34a" providerId="ADAL" clId="{2FC9F9F6-532A-FB40-9BE9-60A115A65543}" dt="2024-03-21T22:34:32.817" v="438" actId="14100"/>
          <ac:picMkLst>
            <pc:docMk/>
            <pc:sldMk cId="541581152" sldId="2147478247"/>
            <ac:picMk id="4" creationId="{CDBDB03A-F6FC-4287-58C3-9BCD89CA11D1}"/>
          </ac:picMkLst>
        </pc:picChg>
      </pc:sldChg>
      <pc:sldChg chg="addSp delSp modSp new mod">
        <pc:chgData name="Janani Ramakrishnan (janramak)" userId="8be98578-4bb3-415d-87ed-c2970fdeb34a" providerId="ADAL" clId="{2FC9F9F6-532A-FB40-9BE9-60A115A65543}" dt="2024-04-01T19:57:26.722" v="2536" actId="207"/>
        <pc:sldMkLst>
          <pc:docMk/>
          <pc:sldMk cId="197965265" sldId="2147478248"/>
        </pc:sldMkLst>
        <pc:spChg chg="mod">
          <ac:chgData name="Janani Ramakrishnan (janramak)" userId="8be98578-4bb3-415d-87ed-c2970fdeb34a" providerId="ADAL" clId="{2FC9F9F6-532A-FB40-9BE9-60A115A65543}" dt="2024-04-01T19:57:26.722" v="2536" actId="207"/>
          <ac:spMkLst>
            <pc:docMk/>
            <pc:sldMk cId="197965265" sldId="2147478248"/>
            <ac:spMk id="2" creationId="{3F0264E1-9014-16AB-B684-D794E7F8F9C4}"/>
          </ac:spMkLst>
        </pc:spChg>
        <pc:spChg chg="add mod">
          <ac:chgData name="Janani Ramakrishnan (janramak)" userId="8be98578-4bb3-415d-87ed-c2970fdeb34a" providerId="ADAL" clId="{2FC9F9F6-532A-FB40-9BE9-60A115A65543}" dt="2024-03-21T22:37:32.957" v="473" actId="20577"/>
          <ac:spMkLst>
            <pc:docMk/>
            <pc:sldMk cId="197965265" sldId="2147478248"/>
            <ac:spMk id="3" creationId="{3933A381-4594-3970-359C-89F832FAF8DA}"/>
          </ac:spMkLst>
        </pc:spChg>
        <pc:spChg chg="mod">
          <ac:chgData name="Janani Ramakrishnan (janramak)" userId="8be98578-4bb3-415d-87ed-c2970fdeb34a" providerId="ADAL" clId="{2FC9F9F6-532A-FB40-9BE9-60A115A65543}" dt="2024-03-21T22:39:56.598" v="475"/>
          <ac:spMkLst>
            <pc:docMk/>
            <pc:sldMk cId="197965265" sldId="2147478248"/>
            <ac:spMk id="7" creationId="{AC613C6C-5A41-60A7-7B9D-1082B6F505DC}"/>
          </ac:spMkLst>
        </pc:spChg>
        <pc:spChg chg="mod">
          <ac:chgData name="Janani Ramakrishnan (janramak)" userId="8be98578-4bb3-415d-87ed-c2970fdeb34a" providerId="ADAL" clId="{2FC9F9F6-532A-FB40-9BE9-60A115A65543}" dt="2024-03-21T22:39:56.598" v="475"/>
          <ac:spMkLst>
            <pc:docMk/>
            <pc:sldMk cId="197965265" sldId="2147478248"/>
            <ac:spMk id="8" creationId="{5182F278-EB55-EB07-E20D-352CBF727DC3}"/>
          </ac:spMkLst>
        </pc:spChg>
        <pc:spChg chg="mod">
          <ac:chgData name="Janani Ramakrishnan (janramak)" userId="8be98578-4bb3-415d-87ed-c2970fdeb34a" providerId="ADAL" clId="{2FC9F9F6-532A-FB40-9BE9-60A115A65543}" dt="2024-03-21T22:39:56.598" v="475"/>
          <ac:spMkLst>
            <pc:docMk/>
            <pc:sldMk cId="197965265" sldId="2147478248"/>
            <ac:spMk id="9" creationId="{0A65BE1B-3915-193B-FC54-9F43859E967B}"/>
          </ac:spMkLst>
        </pc:spChg>
        <pc:spChg chg="mod">
          <ac:chgData name="Janani Ramakrishnan (janramak)" userId="8be98578-4bb3-415d-87ed-c2970fdeb34a" providerId="ADAL" clId="{2FC9F9F6-532A-FB40-9BE9-60A115A65543}" dt="2024-03-21T22:39:56.598" v="475"/>
          <ac:spMkLst>
            <pc:docMk/>
            <pc:sldMk cId="197965265" sldId="2147478248"/>
            <ac:spMk id="12" creationId="{E80BD873-D9CA-4F1E-62ED-EF2947E4454A}"/>
          </ac:spMkLst>
        </pc:spChg>
        <pc:spChg chg="mod">
          <ac:chgData name="Janani Ramakrishnan (janramak)" userId="8be98578-4bb3-415d-87ed-c2970fdeb34a" providerId="ADAL" clId="{2FC9F9F6-532A-FB40-9BE9-60A115A65543}" dt="2024-03-21T22:39:56.598" v="475"/>
          <ac:spMkLst>
            <pc:docMk/>
            <pc:sldMk cId="197965265" sldId="2147478248"/>
            <ac:spMk id="13" creationId="{827D9C94-57A8-6275-3620-0495388EFAA0}"/>
          </ac:spMkLst>
        </pc:spChg>
        <pc:spChg chg="mod">
          <ac:chgData name="Janani Ramakrishnan (janramak)" userId="8be98578-4bb3-415d-87ed-c2970fdeb34a" providerId="ADAL" clId="{2FC9F9F6-532A-FB40-9BE9-60A115A65543}" dt="2024-03-21T22:39:56.598" v="475"/>
          <ac:spMkLst>
            <pc:docMk/>
            <pc:sldMk cId="197965265" sldId="2147478248"/>
            <ac:spMk id="14" creationId="{B34FB92B-BA6A-2DE3-E1EB-2D70FAC03F47}"/>
          </ac:spMkLst>
        </pc:spChg>
        <pc:spChg chg="mod">
          <ac:chgData name="Janani Ramakrishnan (janramak)" userId="8be98578-4bb3-415d-87ed-c2970fdeb34a" providerId="ADAL" clId="{2FC9F9F6-532A-FB40-9BE9-60A115A65543}" dt="2024-03-21T22:48:22.731" v="480"/>
          <ac:spMkLst>
            <pc:docMk/>
            <pc:sldMk cId="197965265" sldId="2147478248"/>
            <ac:spMk id="17" creationId="{644C08DF-B9CB-DC1A-D64B-D06F86606E94}"/>
          </ac:spMkLst>
        </pc:spChg>
        <pc:spChg chg="mod">
          <ac:chgData name="Janani Ramakrishnan (janramak)" userId="8be98578-4bb3-415d-87ed-c2970fdeb34a" providerId="ADAL" clId="{2FC9F9F6-532A-FB40-9BE9-60A115A65543}" dt="2024-03-21T22:48:22.731" v="480"/>
          <ac:spMkLst>
            <pc:docMk/>
            <pc:sldMk cId="197965265" sldId="2147478248"/>
            <ac:spMk id="18" creationId="{C51B4E63-B12C-773E-63C9-1BA899503E90}"/>
          </ac:spMkLst>
        </pc:spChg>
        <pc:spChg chg="mod">
          <ac:chgData name="Janani Ramakrishnan (janramak)" userId="8be98578-4bb3-415d-87ed-c2970fdeb34a" providerId="ADAL" clId="{2FC9F9F6-532A-FB40-9BE9-60A115A65543}" dt="2024-03-21T22:48:22.731" v="480"/>
          <ac:spMkLst>
            <pc:docMk/>
            <pc:sldMk cId="197965265" sldId="2147478248"/>
            <ac:spMk id="19" creationId="{BFEBE02A-5E0D-4F3A-FD56-190D8C8628B4}"/>
          </ac:spMkLst>
        </pc:spChg>
        <pc:spChg chg="mod">
          <ac:chgData name="Janani Ramakrishnan (janramak)" userId="8be98578-4bb3-415d-87ed-c2970fdeb34a" providerId="ADAL" clId="{2FC9F9F6-532A-FB40-9BE9-60A115A65543}" dt="2024-03-21T22:48:22.731" v="480"/>
          <ac:spMkLst>
            <pc:docMk/>
            <pc:sldMk cId="197965265" sldId="2147478248"/>
            <ac:spMk id="20" creationId="{D3A604CE-C7CD-3736-6F15-F56463B3A6D6}"/>
          </ac:spMkLst>
        </pc:spChg>
        <pc:spChg chg="mod">
          <ac:chgData name="Janani Ramakrishnan (janramak)" userId="8be98578-4bb3-415d-87ed-c2970fdeb34a" providerId="ADAL" clId="{2FC9F9F6-532A-FB40-9BE9-60A115A65543}" dt="2024-03-21T22:49:50.767" v="485" actId="404"/>
          <ac:spMkLst>
            <pc:docMk/>
            <pc:sldMk cId="197965265" sldId="2147478248"/>
            <ac:spMk id="21" creationId="{14C9507E-01AC-B2AB-4691-2FE54CC375F1}"/>
          </ac:spMkLst>
        </pc:spChg>
        <pc:spChg chg="add mod">
          <ac:chgData name="Janani Ramakrishnan (janramak)" userId="8be98578-4bb3-415d-87ed-c2970fdeb34a" providerId="ADAL" clId="{2FC9F9F6-532A-FB40-9BE9-60A115A65543}" dt="2024-03-21T22:53:26.209" v="569" actId="20577"/>
          <ac:spMkLst>
            <pc:docMk/>
            <pc:sldMk cId="197965265" sldId="2147478248"/>
            <ac:spMk id="24" creationId="{DFB2B05E-5E6B-1599-99EC-655F792A5EDC}"/>
          </ac:spMkLst>
        </pc:spChg>
        <pc:spChg chg="add mod">
          <ac:chgData name="Janani Ramakrishnan (janramak)" userId="8be98578-4bb3-415d-87ed-c2970fdeb34a" providerId="ADAL" clId="{2FC9F9F6-532A-FB40-9BE9-60A115A65543}" dt="2024-03-21T22:53:59.275" v="627" actId="20577"/>
          <ac:spMkLst>
            <pc:docMk/>
            <pc:sldMk cId="197965265" sldId="2147478248"/>
            <ac:spMk id="25" creationId="{216D01AF-CDFD-C951-CA91-DA0F1B28DDF0}"/>
          </ac:spMkLst>
        </pc:spChg>
        <pc:spChg chg="add mod">
          <ac:chgData name="Janani Ramakrishnan (janramak)" userId="8be98578-4bb3-415d-87ed-c2970fdeb34a" providerId="ADAL" clId="{2FC9F9F6-532A-FB40-9BE9-60A115A65543}" dt="2024-03-21T22:54:12.835" v="666" actId="20577"/>
          <ac:spMkLst>
            <pc:docMk/>
            <pc:sldMk cId="197965265" sldId="2147478248"/>
            <ac:spMk id="26" creationId="{067F734D-7283-F4C3-A9A9-9EA9CAD61183}"/>
          </ac:spMkLst>
        </pc:spChg>
        <pc:grpChg chg="add mod">
          <ac:chgData name="Janani Ramakrishnan (janramak)" userId="8be98578-4bb3-415d-87ed-c2970fdeb34a" providerId="ADAL" clId="{2FC9F9F6-532A-FB40-9BE9-60A115A65543}" dt="2024-03-21T22:51:11.676" v="528" actId="1037"/>
          <ac:grpSpMkLst>
            <pc:docMk/>
            <pc:sldMk cId="197965265" sldId="2147478248"/>
            <ac:grpSpMk id="5" creationId="{3E22C0DD-C9C0-9137-9D12-3A4EF247C7AF}"/>
          </ac:grpSpMkLst>
        </pc:grpChg>
        <pc:grpChg chg="add mod">
          <ac:chgData name="Janani Ramakrishnan (janramak)" userId="8be98578-4bb3-415d-87ed-c2970fdeb34a" providerId="ADAL" clId="{2FC9F9F6-532A-FB40-9BE9-60A115A65543}" dt="2024-03-21T22:51:11.676" v="528" actId="1037"/>
          <ac:grpSpMkLst>
            <pc:docMk/>
            <pc:sldMk cId="197965265" sldId="2147478248"/>
            <ac:grpSpMk id="15" creationId="{D6A20C00-2784-F357-09F4-92FD5617AA71}"/>
          </ac:grpSpMkLst>
        </pc:grpChg>
        <pc:picChg chg="add mod">
          <ac:chgData name="Janani Ramakrishnan (janramak)" userId="8be98578-4bb3-415d-87ed-c2970fdeb34a" providerId="ADAL" clId="{2FC9F9F6-532A-FB40-9BE9-60A115A65543}" dt="2024-03-21T22:39:06.824" v="474"/>
          <ac:picMkLst>
            <pc:docMk/>
            <pc:sldMk cId="197965265" sldId="2147478248"/>
            <ac:picMk id="4" creationId="{F8927E67-9CB4-3ECF-2596-BCD15F634F9A}"/>
          </ac:picMkLst>
        </pc:picChg>
        <pc:picChg chg="mod">
          <ac:chgData name="Janani Ramakrishnan (janramak)" userId="8be98578-4bb3-415d-87ed-c2970fdeb34a" providerId="ADAL" clId="{2FC9F9F6-532A-FB40-9BE9-60A115A65543}" dt="2024-03-21T22:39:56.598" v="475"/>
          <ac:picMkLst>
            <pc:docMk/>
            <pc:sldMk cId="197965265" sldId="2147478248"/>
            <ac:picMk id="6" creationId="{7E0CBF02-F289-ECE8-DDEE-DF2491D7F06B}"/>
          </ac:picMkLst>
        </pc:picChg>
        <pc:picChg chg="mod">
          <ac:chgData name="Janani Ramakrishnan (janramak)" userId="8be98578-4bb3-415d-87ed-c2970fdeb34a" providerId="ADAL" clId="{2FC9F9F6-532A-FB40-9BE9-60A115A65543}" dt="2024-03-21T22:49:55.183" v="487" actId="1076"/>
          <ac:picMkLst>
            <pc:docMk/>
            <pc:sldMk cId="197965265" sldId="2147478248"/>
            <ac:picMk id="16" creationId="{509FADCB-F2FC-5B63-873E-50D8CA00A812}"/>
          </ac:picMkLst>
        </pc:picChg>
        <pc:picChg chg="add mod">
          <ac:chgData name="Janani Ramakrishnan (janramak)" userId="8be98578-4bb3-415d-87ed-c2970fdeb34a" providerId="ADAL" clId="{2FC9F9F6-532A-FB40-9BE9-60A115A65543}" dt="2024-03-21T22:51:18.539" v="530" actId="1076"/>
          <ac:picMkLst>
            <pc:docMk/>
            <pc:sldMk cId="197965265" sldId="2147478248"/>
            <ac:picMk id="22" creationId="{E5415A2F-6DB6-F08A-9CEB-12E7CB588AFE}"/>
          </ac:picMkLst>
        </pc:picChg>
        <pc:picChg chg="add del mod">
          <ac:chgData name="Janani Ramakrishnan (janramak)" userId="8be98578-4bb3-415d-87ed-c2970fdeb34a" providerId="ADAL" clId="{2FC9F9F6-532A-FB40-9BE9-60A115A65543}" dt="2024-03-21T22:53:09.293" v="532" actId="478"/>
          <ac:picMkLst>
            <pc:docMk/>
            <pc:sldMk cId="197965265" sldId="2147478248"/>
            <ac:picMk id="23" creationId="{41CF064A-116F-C785-6815-71AAAD4969EB}"/>
          </ac:picMkLst>
        </pc:picChg>
        <pc:cxnChg chg="mod">
          <ac:chgData name="Janani Ramakrishnan (janramak)" userId="8be98578-4bb3-415d-87ed-c2970fdeb34a" providerId="ADAL" clId="{2FC9F9F6-532A-FB40-9BE9-60A115A65543}" dt="2024-03-21T22:39:56.598" v="475"/>
          <ac:cxnSpMkLst>
            <pc:docMk/>
            <pc:sldMk cId="197965265" sldId="2147478248"/>
            <ac:cxnSpMk id="10" creationId="{5C9ED640-04E4-16E0-3076-82E3B86A9311}"/>
          </ac:cxnSpMkLst>
        </pc:cxnChg>
        <pc:cxnChg chg="mod">
          <ac:chgData name="Janani Ramakrishnan (janramak)" userId="8be98578-4bb3-415d-87ed-c2970fdeb34a" providerId="ADAL" clId="{2FC9F9F6-532A-FB40-9BE9-60A115A65543}" dt="2024-03-21T22:39:56.598" v="475"/>
          <ac:cxnSpMkLst>
            <pc:docMk/>
            <pc:sldMk cId="197965265" sldId="2147478248"/>
            <ac:cxnSpMk id="11" creationId="{6ECD0B21-0CAA-B977-6885-FDA0700F54F2}"/>
          </ac:cxnSpMkLst>
        </pc:cxnChg>
      </pc:sldChg>
      <pc:sldChg chg="addSp modSp new mod modNotesTx">
        <pc:chgData name="Janani Ramakrishnan (janramak)" userId="8be98578-4bb3-415d-87ed-c2970fdeb34a" providerId="ADAL" clId="{2FC9F9F6-532A-FB40-9BE9-60A115A65543}" dt="2024-04-02T15:50:28.270" v="3393"/>
        <pc:sldMkLst>
          <pc:docMk/>
          <pc:sldMk cId="44940156" sldId="2147478249"/>
        </pc:sldMkLst>
        <pc:spChg chg="mod">
          <ac:chgData name="Janani Ramakrishnan (janramak)" userId="8be98578-4bb3-415d-87ed-c2970fdeb34a" providerId="ADAL" clId="{2FC9F9F6-532A-FB40-9BE9-60A115A65543}" dt="2024-04-01T21:03:34.949" v="2748" actId="207"/>
          <ac:spMkLst>
            <pc:docMk/>
            <pc:sldMk cId="44940156" sldId="2147478249"/>
            <ac:spMk id="2" creationId="{DF6604B3-158A-8ADF-381D-51EA3C978B33}"/>
          </ac:spMkLst>
        </pc:spChg>
        <pc:spChg chg="add mod">
          <ac:chgData name="Janani Ramakrishnan (janramak)" userId="8be98578-4bb3-415d-87ed-c2970fdeb34a" providerId="ADAL" clId="{2FC9F9F6-532A-FB40-9BE9-60A115A65543}" dt="2024-03-21T23:02:00.515" v="797" actId="113"/>
          <ac:spMkLst>
            <pc:docMk/>
            <pc:sldMk cId="44940156" sldId="2147478249"/>
            <ac:spMk id="5" creationId="{69269002-775C-9092-63CE-21D4587A4BEB}"/>
          </ac:spMkLst>
        </pc:spChg>
        <pc:spChg chg="add mod">
          <ac:chgData name="Janani Ramakrishnan (janramak)" userId="8be98578-4bb3-415d-87ed-c2970fdeb34a" providerId="ADAL" clId="{2FC9F9F6-532A-FB40-9BE9-60A115A65543}" dt="2024-03-21T23:03:03.341" v="932" actId="20577"/>
          <ac:spMkLst>
            <pc:docMk/>
            <pc:sldMk cId="44940156" sldId="2147478249"/>
            <ac:spMk id="6" creationId="{B8A18597-CE13-30B4-67EC-E196F9918A24}"/>
          </ac:spMkLst>
        </pc:spChg>
        <pc:spChg chg="add mod">
          <ac:chgData name="Janani Ramakrishnan (janramak)" userId="8be98578-4bb3-415d-87ed-c2970fdeb34a" providerId="ADAL" clId="{2FC9F9F6-532A-FB40-9BE9-60A115A65543}" dt="2024-03-22T20:52:42.422" v="2329" actId="20577"/>
          <ac:spMkLst>
            <pc:docMk/>
            <pc:sldMk cId="44940156" sldId="2147478249"/>
            <ac:spMk id="7" creationId="{1D92DDC9-DF7A-2CCF-19FA-BEFDBBA5FE70}"/>
          </ac:spMkLst>
        </pc:spChg>
        <pc:spChg chg="add mod">
          <ac:chgData name="Janani Ramakrishnan (janramak)" userId="8be98578-4bb3-415d-87ed-c2970fdeb34a" providerId="ADAL" clId="{2FC9F9F6-532A-FB40-9BE9-60A115A65543}" dt="2024-03-21T23:03:23.989" v="1036" actId="20577"/>
          <ac:spMkLst>
            <pc:docMk/>
            <pc:sldMk cId="44940156" sldId="2147478249"/>
            <ac:spMk id="8" creationId="{84F8B123-A970-D0A2-8F40-8892AEC1C925}"/>
          </ac:spMkLst>
        </pc:spChg>
        <pc:picChg chg="add mod">
          <ac:chgData name="Janani Ramakrishnan (janramak)" userId="8be98578-4bb3-415d-87ed-c2970fdeb34a" providerId="ADAL" clId="{2FC9F9F6-532A-FB40-9BE9-60A115A65543}" dt="2024-03-21T23:00:25.554" v="669" actId="1076"/>
          <ac:picMkLst>
            <pc:docMk/>
            <pc:sldMk cId="44940156" sldId="2147478249"/>
            <ac:picMk id="3" creationId="{03A61F3D-6EE7-FF39-B135-0FC6157E1521}"/>
          </ac:picMkLst>
        </pc:picChg>
        <pc:picChg chg="add mod">
          <ac:chgData name="Janani Ramakrishnan (janramak)" userId="8be98578-4bb3-415d-87ed-c2970fdeb34a" providerId="ADAL" clId="{2FC9F9F6-532A-FB40-9BE9-60A115A65543}" dt="2024-03-21T23:00:25.554" v="669" actId="1076"/>
          <ac:picMkLst>
            <pc:docMk/>
            <pc:sldMk cId="44940156" sldId="2147478249"/>
            <ac:picMk id="4" creationId="{80933468-7A1A-2B95-67CE-C00A852ED97F}"/>
          </ac:picMkLst>
        </pc:picChg>
      </pc:sldChg>
      <pc:sldChg chg="delSp modSp add mod">
        <pc:chgData name="Janani Ramakrishnan (janramak)" userId="8be98578-4bb3-415d-87ed-c2970fdeb34a" providerId="ADAL" clId="{2FC9F9F6-532A-FB40-9BE9-60A115A65543}" dt="2024-04-01T23:47:07.444" v="3392" actId="478"/>
        <pc:sldMkLst>
          <pc:docMk/>
          <pc:sldMk cId="3108182627" sldId="2147478250"/>
        </pc:sldMkLst>
        <pc:spChg chg="del">
          <ac:chgData name="Janani Ramakrishnan (janramak)" userId="8be98578-4bb3-415d-87ed-c2970fdeb34a" providerId="ADAL" clId="{2FC9F9F6-532A-FB40-9BE9-60A115A65543}" dt="2024-04-01T23:47:07.444" v="3392" actId="478"/>
          <ac:spMkLst>
            <pc:docMk/>
            <pc:sldMk cId="3108182627" sldId="2147478250"/>
            <ac:spMk id="6" creationId="{C822BF2E-DB71-B1D0-7A33-36C6E17E3D68}"/>
          </ac:spMkLst>
        </pc:spChg>
        <pc:spChg chg="mod">
          <ac:chgData name="Janani Ramakrishnan (janramak)" userId="8be98578-4bb3-415d-87ed-c2970fdeb34a" providerId="ADAL" clId="{2FC9F9F6-532A-FB40-9BE9-60A115A65543}" dt="2024-03-22T18:09:25.261" v="1167" actId="17032"/>
          <ac:spMkLst>
            <pc:docMk/>
            <pc:sldMk cId="3108182627" sldId="2147478250"/>
            <ac:spMk id="10" creationId="{208D6330-1860-6B6F-4C15-26A1BFB18B97}"/>
          </ac:spMkLst>
        </pc:spChg>
        <pc:spChg chg="mod">
          <ac:chgData name="Janani Ramakrishnan (janramak)" userId="8be98578-4bb3-415d-87ed-c2970fdeb34a" providerId="ADAL" clId="{2FC9F9F6-532A-FB40-9BE9-60A115A65543}" dt="2024-03-22T18:09:39.445" v="1171" actId="17032"/>
          <ac:spMkLst>
            <pc:docMk/>
            <pc:sldMk cId="3108182627" sldId="2147478250"/>
            <ac:spMk id="12" creationId="{02A28750-24AC-03CB-A72B-D53BADC5BBDB}"/>
          </ac:spMkLst>
        </pc:spChg>
        <pc:spChg chg="mod">
          <ac:chgData name="Janani Ramakrishnan (janramak)" userId="8be98578-4bb3-415d-87ed-c2970fdeb34a" providerId="ADAL" clId="{2FC9F9F6-532A-FB40-9BE9-60A115A65543}" dt="2024-03-22T18:09:31.119" v="1168" actId="2085"/>
          <ac:spMkLst>
            <pc:docMk/>
            <pc:sldMk cId="3108182627" sldId="2147478250"/>
            <ac:spMk id="13" creationId="{2607A4D4-1F65-8763-F140-3B39DC907BA8}"/>
          </ac:spMkLst>
        </pc:spChg>
        <pc:spChg chg="mod">
          <ac:chgData name="Janani Ramakrishnan (janramak)" userId="8be98578-4bb3-415d-87ed-c2970fdeb34a" providerId="ADAL" clId="{2FC9F9F6-532A-FB40-9BE9-60A115A65543}" dt="2024-03-22T18:09:42.833" v="1172" actId="2085"/>
          <ac:spMkLst>
            <pc:docMk/>
            <pc:sldMk cId="3108182627" sldId="2147478250"/>
            <ac:spMk id="15" creationId="{BEB61FAF-92D3-6473-844F-2981B74B38EB}"/>
          </ac:spMkLst>
        </pc:spChg>
        <pc:spChg chg="mod">
          <ac:chgData name="Janani Ramakrishnan (janramak)" userId="8be98578-4bb3-415d-87ed-c2970fdeb34a" providerId="ADAL" clId="{2FC9F9F6-532A-FB40-9BE9-60A115A65543}" dt="2024-03-22T18:09:25.261" v="1167" actId="17032"/>
          <ac:spMkLst>
            <pc:docMk/>
            <pc:sldMk cId="3108182627" sldId="2147478250"/>
            <ac:spMk id="18" creationId="{0DB7EECD-6F69-9482-CE41-47CC13AB1F99}"/>
          </ac:spMkLst>
        </pc:spChg>
        <pc:spChg chg="mod">
          <ac:chgData name="Janani Ramakrishnan (janramak)" userId="8be98578-4bb3-415d-87ed-c2970fdeb34a" providerId="ADAL" clId="{2FC9F9F6-532A-FB40-9BE9-60A115A65543}" dt="2024-03-22T18:09:25.261" v="1167" actId="17032"/>
          <ac:spMkLst>
            <pc:docMk/>
            <pc:sldMk cId="3108182627" sldId="2147478250"/>
            <ac:spMk id="19" creationId="{4FBF0AE6-F139-8F18-25F0-BF01844ACBD0}"/>
          </ac:spMkLst>
        </pc:spChg>
        <pc:spChg chg="mod">
          <ac:chgData name="Janani Ramakrishnan (janramak)" userId="8be98578-4bb3-415d-87ed-c2970fdeb34a" providerId="ADAL" clId="{2FC9F9F6-532A-FB40-9BE9-60A115A65543}" dt="2024-03-22T18:09:39.445" v="1171" actId="17032"/>
          <ac:spMkLst>
            <pc:docMk/>
            <pc:sldMk cId="3108182627" sldId="2147478250"/>
            <ac:spMk id="21" creationId="{9123EADE-AE89-C9AF-B5EC-80B70F2F371A}"/>
          </ac:spMkLst>
        </pc:spChg>
        <pc:spChg chg="mod">
          <ac:chgData name="Janani Ramakrishnan (janramak)" userId="8be98578-4bb3-415d-87ed-c2970fdeb34a" providerId="ADAL" clId="{2FC9F9F6-532A-FB40-9BE9-60A115A65543}" dt="2024-03-22T18:09:39.445" v="1171" actId="17032"/>
          <ac:spMkLst>
            <pc:docMk/>
            <pc:sldMk cId="3108182627" sldId="2147478250"/>
            <ac:spMk id="22" creationId="{92FE4D33-4FC7-5505-08A0-B3A60117A407}"/>
          </ac:spMkLst>
        </pc:spChg>
      </pc:sldChg>
      <pc:sldChg chg="addSp delSp modSp new del mod modClrScheme chgLayout">
        <pc:chgData name="Janani Ramakrishnan (janramak)" userId="8be98578-4bb3-415d-87ed-c2970fdeb34a" providerId="ADAL" clId="{2FC9F9F6-532A-FB40-9BE9-60A115A65543}" dt="2024-03-22T20:54:13.383" v="2330" actId="2696"/>
        <pc:sldMkLst>
          <pc:docMk/>
          <pc:sldMk cId="1109557123" sldId="2147478251"/>
        </pc:sldMkLst>
        <pc:spChg chg="del mod ord">
          <ac:chgData name="Janani Ramakrishnan (janramak)" userId="8be98578-4bb3-415d-87ed-c2970fdeb34a" providerId="ADAL" clId="{2FC9F9F6-532A-FB40-9BE9-60A115A65543}" dt="2024-03-22T18:09:56.292" v="1174" actId="700"/>
          <ac:spMkLst>
            <pc:docMk/>
            <pc:sldMk cId="1109557123" sldId="2147478251"/>
            <ac:spMk id="2" creationId="{440231CC-63D0-DDEE-24E9-8D264C7E4830}"/>
          </ac:spMkLst>
        </pc:spChg>
        <pc:spChg chg="add mod ord">
          <ac:chgData name="Janani Ramakrishnan (janramak)" userId="8be98578-4bb3-415d-87ed-c2970fdeb34a" providerId="ADAL" clId="{2FC9F9F6-532A-FB40-9BE9-60A115A65543}" dt="2024-03-22T18:10:04.647" v="1205" actId="20577"/>
          <ac:spMkLst>
            <pc:docMk/>
            <pc:sldMk cId="1109557123" sldId="2147478251"/>
            <ac:spMk id="3" creationId="{FDFDD0EE-CB69-71F3-550B-BE481B62F670}"/>
          </ac:spMkLst>
        </pc:spChg>
      </pc:sldChg>
      <pc:sldChg chg="addSp modSp new mod">
        <pc:chgData name="Janani Ramakrishnan (janramak)" userId="8be98578-4bb3-415d-87ed-c2970fdeb34a" providerId="ADAL" clId="{2FC9F9F6-532A-FB40-9BE9-60A115A65543}" dt="2024-04-01T21:03:41.772" v="2749" actId="207"/>
        <pc:sldMkLst>
          <pc:docMk/>
          <pc:sldMk cId="1555417238" sldId="2147478252"/>
        </pc:sldMkLst>
        <pc:spChg chg="mod">
          <ac:chgData name="Janani Ramakrishnan (janramak)" userId="8be98578-4bb3-415d-87ed-c2970fdeb34a" providerId="ADAL" clId="{2FC9F9F6-532A-FB40-9BE9-60A115A65543}" dt="2024-04-01T21:03:41.772" v="2749" actId="207"/>
          <ac:spMkLst>
            <pc:docMk/>
            <pc:sldMk cId="1555417238" sldId="2147478252"/>
            <ac:spMk id="2" creationId="{42C6418B-3655-037B-DC56-33A4BD301DC8}"/>
          </ac:spMkLst>
        </pc:spChg>
        <pc:spChg chg="add mod">
          <ac:chgData name="Janani Ramakrishnan (janramak)" userId="8be98578-4bb3-415d-87ed-c2970fdeb34a" providerId="ADAL" clId="{2FC9F9F6-532A-FB40-9BE9-60A115A65543}" dt="2024-03-22T18:17:52.799" v="1365" actId="14100"/>
          <ac:spMkLst>
            <pc:docMk/>
            <pc:sldMk cId="1555417238" sldId="2147478252"/>
            <ac:spMk id="5" creationId="{B4A0F776-157A-49B9-13E3-73981940A380}"/>
          </ac:spMkLst>
        </pc:spChg>
        <pc:spChg chg="add mod">
          <ac:chgData name="Janani Ramakrishnan (janramak)" userId="8be98578-4bb3-415d-87ed-c2970fdeb34a" providerId="ADAL" clId="{2FC9F9F6-532A-FB40-9BE9-60A115A65543}" dt="2024-03-22T18:17:36.241" v="1341" actId="20577"/>
          <ac:spMkLst>
            <pc:docMk/>
            <pc:sldMk cId="1555417238" sldId="2147478252"/>
            <ac:spMk id="7" creationId="{6D51C312-5134-46CE-405C-15F69AEC9BAD}"/>
          </ac:spMkLst>
        </pc:spChg>
        <pc:spChg chg="add mod">
          <ac:chgData name="Janani Ramakrishnan (janramak)" userId="8be98578-4bb3-415d-87ed-c2970fdeb34a" providerId="ADAL" clId="{2FC9F9F6-532A-FB40-9BE9-60A115A65543}" dt="2024-03-22T18:18:08.336" v="1384" actId="20577"/>
          <ac:spMkLst>
            <pc:docMk/>
            <pc:sldMk cId="1555417238" sldId="2147478252"/>
            <ac:spMk id="14" creationId="{9278A048-EA24-124C-E3A3-3F3E6B279329}"/>
          </ac:spMkLst>
        </pc:spChg>
        <pc:spChg chg="add mod">
          <ac:chgData name="Janani Ramakrishnan (janramak)" userId="8be98578-4bb3-415d-87ed-c2970fdeb34a" providerId="ADAL" clId="{2FC9F9F6-532A-FB40-9BE9-60A115A65543}" dt="2024-03-22T18:18:27.028" v="1402" actId="20577"/>
          <ac:spMkLst>
            <pc:docMk/>
            <pc:sldMk cId="1555417238" sldId="2147478252"/>
            <ac:spMk id="16" creationId="{AEE1708D-B8C3-E0B3-9958-6A7B48E6C35B}"/>
          </ac:spMkLst>
        </pc:spChg>
        <pc:spChg chg="add mod">
          <ac:chgData name="Janani Ramakrishnan (janramak)" userId="8be98578-4bb3-415d-87ed-c2970fdeb34a" providerId="ADAL" clId="{2FC9F9F6-532A-FB40-9BE9-60A115A65543}" dt="2024-03-22T18:18:47.056" v="1422" actId="20577"/>
          <ac:spMkLst>
            <pc:docMk/>
            <pc:sldMk cId="1555417238" sldId="2147478252"/>
            <ac:spMk id="19" creationId="{E6790D3A-9D6E-574F-2365-F17E46BC15DF}"/>
          </ac:spMkLst>
        </pc:spChg>
        <pc:picChg chg="add mod">
          <ac:chgData name="Janani Ramakrishnan (janramak)" userId="8be98578-4bb3-415d-87ed-c2970fdeb34a" providerId="ADAL" clId="{2FC9F9F6-532A-FB40-9BE9-60A115A65543}" dt="2024-03-22T18:17:23.814" v="1327" actId="1076"/>
          <ac:picMkLst>
            <pc:docMk/>
            <pc:sldMk cId="1555417238" sldId="2147478252"/>
            <ac:picMk id="3" creationId="{0E35FEE1-54B0-1DE5-F1B5-7504FBA952FF}"/>
          </ac:picMkLst>
        </pc:picChg>
        <pc:cxnChg chg="add mod">
          <ac:chgData name="Janani Ramakrishnan (janramak)" userId="8be98578-4bb3-415d-87ed-c2970fdeb34a" providerId="ADAL" clId="{2FC9F9F6-532A-FB40-9BE9-60A115A65543}" dt="2024-03-22T18:17:42.984" v="1342" actId="14100"/>
          <ac:cxnSpMkLst>
            <pc:docMk/>
            <pc:sldMk cId="1555417238" sldId="2147478252"/>
            <ac:cxnSpMk id="4" creationId="{8C9A0C5E-EB28-9599-79E7-08237CBB3A55}"/>
          </ac:cxnSpMkLst>
        </pc:cxnChg>
        <pc:cxnChg chg="add mod">
          <ac:chgData name="Janani Ramakrishnan (janramak)" userId="8be98578-4bb3-415d-87ed-c2970fdeb34a" providerId="ADAL" clId="{2FC9F9F6-532A-FB40-9BE9-60A115A65543}" dt="2024-03-22T18:17:31.820" v="1329" actId="14100"/>
          <ac:cxnSpMkLst>
            <pc:docMk/>
            <pc:sldMk cId="1555417238" sldId="2147478252"/>
            <ac:cxnSpMk id="6" creationId="{E7F54450-DE9A-4B43-93C5-C96B164867BB}"/>
          </ac:cxnSpMkLst>
        </pc:cxnChg>
        <pc:cxnChg chg="add mod">
          <ac:chgData name="Janani Ramakrishnan (janramak)" userId="8be98578-4bb3-415d-87ed-c2970fdeb34a" providerId="ADAL" clId="{2FC9F9F6-532A-FB40-9BE9-60A115A65543}" dt="2024-03-22T18:17:59.628" v="1368" actId="14100"/>
          <ac:cxnSpMkLst>
            <pc:docMk/>
            <pc:sldMk cId="1555417238" sldId="2147478252"/>
            <ac:cxnSpMk id="12" creationId="{E4F6920A-6AAD-D3B9-3F31-44EE964EEED6}"/>
          </ac:cxnSpMkLst>
        </pc:cxnChg>
        <pc:cxnChg chg="add mod">
          <ac:chgData name="Janani Ramakrishnan (janramak)" userId="8be98578-4bb3-415d-87ed-c2970fdeb34a" providerId="ADAL" clId="{2FC9F9F6-532A-FB40-9BE9-60A115A65543}" dt="2024-03-22T18:18:17.193" v="1386" actId="1076"/>
          <ac:cxnSpMkLst>
            <pc:docMk/>
            <pc:sldMk cId="1555417238" sldId="2147478252"/>
            <ac:cxnSpMk id="15" creationId="{09B12D3E-277D-FB8B-69D5-E71E394A5F8C}"/>
          </ac:cxnSpMkLst>
        </pc:cxnChg>
        <pc:cxnChg chg="add mod">
          <ac:chgData name="Janani Ramakrishnan (janramak)" userId="8be98578-4bb3-415d-87ed-c2970fdeb34a" providerId="ADAL" clId="{2FC9F9F6-532A-FB40-9BE9-60A115A65543}" dt="2024-03-22T18:18:35.260" v="1405" actId="14100"/>
          <ac:cxnSpMkLst>
            <pc:docMk/>
            <pc:sldMk cId="1555417238" sldId="2147478252"/>
            <ac:cxnSpMk id="17" creationId="{CAE0878C-8F00-543E-A067-ABF6216456B9}"/>
          </ac:cxnSpMkLst>
        </pc:cxnChg>
      </pc:sldChg>
      <pc:sldChg chg="new del">
        <pc:chgData name="Janani Ramakrishnan (janramak)" userId="8be98578-4bb3-415d-87ed-c2970fdeb34a" providerId="ADAL" clId="{2FC9F9F6-532A-FB40-9BE9-60A115A65543}" dt="2024-03-22T18:20:24.683" v="1425" actId="2696"/>
        <pc:sldMkLst>
          <pc:docMk/>
          <pc:sldMk cId="571150712" sldId="2147478253"/>
        </pc:sldMkLst>
      </pc:sldChg>
      <pc:sldChg chg="addSp modSp new mod modAnim">
        <pc:chgData name="Janani Ramakrishnan (janramak)" userId="8be98578-4bb3-415d-87ed-c2970fdeb34a" providerId="ADAL" clId="{2FC9F9F6-532A-FB40-9BE9-60A115A65543}" dt="2024-04-01T21:03:59.060" v="2752" actId="207"/>
        <pc:sldMkLst>
          <pc:docMk/>
          <pc:sldMk cId="1515059489" sldId="2147478253"/>
        </pc:sldMkLst>
        <pc:spChg chg="mod">
          <ac:chgData name="Janani Ramakrishnan (janramak)" userId="8be98578-4bb3-415d-87ed-c2970fdeb34a" providerId="ADAL" clId="{2FC9F9F6-532A-FB40-9BE9-60A115A65543}" dt="2024-04-01T21:03:59.060" v="2752" actId="207"/>
          <ac:spMkLst>
            <pc:docMk/>
            <pc:sldMk cId="1515059489" sldId="2147478253"/>
            <ac:spMk id="2" creationId="{32AA6A12-5082-F8B7-9D55-2C645AB60655}"/>
          </ac:spMkLst>
        </pc:spChg>
        <pc:spChg chg="add mod">
          <ac:chgData name="Janani Ramakrishnan (janramak)" userId="8be98578-4bb3-415d-87ed-c2970fdeb34a" providerId="ADAL" clId="{2FC9F9F6-532A-FB40-9BE9-60A115A65543}" dt="2024-03-22T18:23:40.310" v="1517" actId="1036"/>
          <ac:spMkLst>
            <pc:docMk/>
            <pc:sldMk cId="1515059489" sldId="2147478253"/>
            <ac:spMk id="3" creationId="{A59E5C3C-7920-D29E-D4C9-B1F62140FCC0}"/>
          </ac:spMkLst>
        </pc:spChg>
        <pc:spChg chg="add mod">
          <ac:chgData name="Janani Ramakrishnan (janramak)" userId="8be98578-4bb3-415d-87ed-c2970fdeb34a" providerId="ADAL" clId="{2FC9F9F6-532A-FB40-9BE9-60A115A65543}" dt="2024-03-22T18:23:40.310" v="1517" actId="1036"/>
          <ac:spMkLst>
            <pc:docMk/>
            <pc:sldMk cId="1515059489" sldId="2147478253"/>
            <ac:spMk id="4" creationId="{1F81E9DA-A728-0218-D7ED-CDBF4C92281F}"/>
          </ac:spMkLst>
        </pc:spChg>
        <pc:spChg chg="add mod">
          <ac:chgData name="Janani Ramakrishnan (janramak)" userId="8be98578-4bb3-415d-87ed-c2970fdeb34a" providerId="ADAL" clId="{2FC9F9F6-532A-FB40-9BE9-60A115A65543}" dt="2024-03-22T18:23:40.310" v="1517" actId="1036"/>
          <ac:spMkLst>
            <pc:docMk/>
            <pc:sldMk cId="1515059489" sldId="2147478253"/>
            <ac:spMk id="5" creationId="{D9C1B411-E6B5-734C-8FEF-5F22B5E8DA7B}"/>
          </ac:spMkLst>
        </pc:spChg>
        <pc:spChg chg="add mod">
          <ac:chgData name="Janani Ramakrishnan (janramak)" userId="8be98578-4bb3-415d-87ed-c2970fdeb34a" providerId="ADAL" clId="{2FC9F9F6-532A-FB40-9BE9-60A115A65543}" dt="2024-03-22T18:23:40.310" v="1517" actId="1036"/>
          <ac:spMkLst>
            <pc:docMk/>
            <pc:sldMk cId="1515059489" sldId="2147478253"/>
            <ac:spMk id="6" creationId="{1D557361-6686-0992-6F1E-E5CA633CBDED}"/>
          </ac:spMkLst>
        </pc:spChg>
        <pc:spChg chg="add mod">
          <ac:chgData name="Janani Ramakrishnan (janramak)" userId="8be98578-4bb3-415d-87ed-c2970fdeb34a" providerId="ADAL" clId="{2FC9F9F6-532A-FB40-9BE9-60A115A65543}" dt="2024-03-22T18:23:40.310" v="1517" actId="1036"/>
          <ac:spMkLst>
            <pc:docMk/>
            <pc:sldMk cId="1515059489" sldId="2147478253"/>
            <ac:spMk id="11" creationId="{4BFCADB9-0E3B-CB46-B73C-5DC3F84BAD1E}"/>
          </ac:spMkLst>
        </pc:spChg>
        <pc:spChg chg="add mod">
          <ac:chgData name="Janani Ramakrishnan (janramak)" userId="8be98578-4bb3-415d-87ed-c2970fdeb34a" providerId="ADAL" clId="{2FC9F9F6-532A-FB40-9BE9-60A115A65543}" dt="2024-03-22T18:23:40.310" v="1517" actId="1036"/>
          <ac:spMkLst>
            <pc:docMk/>
            <pc:sldMk cId="1515059489" sldId="2147478253"/>
            <ac:spMk id="12" creationId="{3388D2EF-5ACA-2550-2E1A-27F34A2ACF2A}"/>
          </ac:spMkLst>
        </pc:spChg>
        <pc:spChg chg="add mod">
          <ac:chgData name="Janani Ramakrishnan (janramak)" userId="8be98578-4bb3-415d-87ed-c2970fdeb34a" providerId="ADAL" clId="{2FC9F9F6-532A-FB40-9BE9-60A115A65543}" dt="2024-03-22T18:23:40.310" v="1517" actId="1036"/>
          <ac:spMkLst>
            <pc:docMk/>
            <pc:sldMk cId="1515059489" sldId="2147478253"/>
            <ac:spMk id="14" creationId="{0371BF78-19B8-C668-76C4-9ECA1A0F3BD9}"/>
          </ac:spMkLst>
        </pc:spChg>
        <pc:spChg chg="add mod">
          <ac:chgData name="Janani Ramakrishnan (janramak)" userId="8be98578-4bb3-415d-87ed-c2970fdeb34a" providerId="ADAL" clId="{2FC9F9F6-532A-FB40-9BE9-60A115A65543}" dt="2024-03-22T18:23:40.310" v="1517" actId="1036"/>
          <ac:spMkLst>
            <pc:docMk/>
            <pc:sldMk cId="1515059489" sldId="2147478253"/>
            <ac:spMk id="16" creationId="{32A50EBD-A9E7-BEDA-8D4D-065CCD1CEBDB}"/>
          </ac:spMkLst>
        </pc:spChg>
        <pc:picChg chg="add mod">
          <ac:chgData name="Janani Ramakrishnan (janramak)" userId="8be98578-4bb3-415d-87ed-c2970fdeb34a" providerId="ADAL" clId="{2FC9F9F6-532A-FB40-9BE9-60A115A65543}" dt="2024-03-22T18:23:40.310" v="1517" actId="1036"/>
          <ac:picMkLst>
            <pc:docMk/>
            <pc:sldMk cId="1515059489" sldId="2147478253"/>
            <ac:picMk id="7" creationId="{95FF814B-7CCA-E937-5803-8D2C38BA740D}"/>
          </ac:picMkLst>
        </pc:picChg>
        <pc:picChg chg="add mod">
          <ac:chgData name="Janani Ramakrishnan (janramak)" userId="8be98578-4bb3-415d-87ed-c2970fdeb34a" providerId="ADAL" clId="{2FC9F9F6-532A-FB40-9BE9-60A115A65543}" dt="2024-03-22T18:23:40.310" v="1517" actId="1036"/>
          <ac:picMkLst>
            <pc:docMk/>
            <pc:sldMk cId="1515059489" sldId="2147478253"/>
            <ac:picMk id="8" creationId="{FE4F9F18-F8FC-6887-6515-E30BCEDDBFF2}"/>
          </ac:picMkLst>
        </pc:picChg>
        <pc:picChg chg="add mod">
          <ac:chgData name="Janani Ramakrishnan (janramak)" userId="8be98578-4bb3-415d-87ed-c2970fdeb34a" providerId="ADAL" clId="{2FC9F9F6-532A-FB40-9BE9-60A115A65543}" dt="2024-03-22T18:23:40.310" v="1517" actId="1036"/>
          <ac:picMkLst>
            <pc:docMk/>
            <pc:sldMk cId="1515059489" sldId="2147478253"/>
            <ac:picMk id="9" creationId="{D2529A5E-53B1-FF8F-1040-88DF7E536B24}"/>
          </ac:picMkLst>
        </pc:picChg>
        <pc:picChg chg="add mod">
          <ac:chgData name="Janani Ramakrishnan (janramak)" userId="8be98578-4bb3-415d-87ed-c2970fdeb34a" providerId="ADAL" clId="{2FC9F9F6-532A-FB40-9BE9-60A115A65543}" dt="2024-03-22T18:23:40.310" v="1517" actId="1036"/>
          <ac:picMkLst>
            <pc:docMk/>
            <pc:sldMk cId="1515059489" sldId="2147478253"/>
            <ac:picMk id="10" creationId="{E6430A0D-F956-C8E6-D512-BCA2AA172F49}"/>
          </ac:picMkLst>
        </pc:picChg>
        <pc:cxnChg chg="add mod">
          <ac:chgData name="Janani Ramakrishnan (janramak)" userId="8be98578-4bb3-415d-87ed-c2970fdeb34a" providerId="ADAL" clId="{2FC9F9F6-532A-FB40-9BE9-60A115A65543}" dt="2024-03-22T18:23:40.310" v="1517" actId="1036"/>
          <ac:cxnSpMkLst>
            <pc:docMk/>
            <pc:sldMk cId="1515059489" sldId="2147478253"/>
            <ac:cxnSpMk id="13" creationId="{50BFF904-7A3D-C719-83F1-F0FD76D077AB}"/>
          </ac:cxnSpMkLst>
        </pc:cxnChg>
        <pc:cxnChg chg="add mod">
          <ac:chgData name="Janani Ramakrishnan (janramak)" userId="8be98578-4bb3-415d-87ed-c2970fdeb34a" providerId="ADAL" clId="{2FC9F9F6-532A-FB40-9BE9-60A115A65543}" dt="2024-03-22T18:23:40.310" v="1517" actId="1036"/>
          <ac:cxnSpMkLst>
            <pc:docMk/>
            <pc:sldMk cId="1515059489" sldId="2147478253"/>
            <ac:cxnSpMk id="15" creationId="{DFF7F6BD-5D32-0EAF-DCB8-14D7BFC757E5}"/>
          </ac:cxnSpMkLst>
        </pc:cxnChg>
        <pc:cxnChg chg="add mod">
          <ac:chgData name="Janani Ramakrishnan (janramak)" userId="8be98578-4bb3-415d-87ed-c2970fdeb34a" providerId="ADAL" clId="{2FC9F9F6-532A-FB40-9BE9-60A115A65543}" dt="2024-03-22T18:23:40.310" v="1517" actId="1036"/>
          <ac:cxnSpMkLst>
            <pc:docMk/>
            <pc:sldMk cId="1515059489" sldId="2147478253"/>
            <ac:cxnSpMk id="17" creationId="{EA69203D-C4F1-F631-79B4-E202594BC453}"/>
          </ac:cxnSpMkLst>
        </pc:cxnChg>
      </pc:sldChg>
      <pc:sldChg chg="addSp modSp new mod modAnim modNotesTx">
        <pc:chgData name="Janani Ramakrishnan (janramak)" userId="8be98578-4bb3-415d-87ed-c2970fdeb34a" providerId="ADAL" clId="{2FC9F9F6-532A-FB40-9BE9-60A115A65543}" dt="2024-04-01T21:04:08.774" v="2754" actId="207"/>
        <pc:sldMkLst>
          <pc:docMk/>
          <pc:sldMk cId="745862813" sldId="2147478254"/>
        </pc:sldMkLst>
        <pc:spChg chg="mod">
          <ac:chgData name="Janani Ramakrishnan (janramak)" userId="8be98578-4bb3-415d-87ed-c2970fdeb34a" providerId="ADAL" clId="{2FC9F9F6-532A-FB40-9BE9-60A115A65543}" dt="2024-04-01T21:04:08.774" v="2754" actId="207"/>
          <ac:spMkLst>
            <pc:docMk/>
            <pc:sldMk cId="745862813" sldId="2147478254"/>
            <ac:spMk id="2" creationId="{742FFD39-1362-ED4F-FD79-05259F251795}"/>
          </ac:spMkLst>
        </pc:spChg>
        <pc:spChg chg="mod">
          <ac:chgData name="Janani Ramakrishnan (janramak)" userId="8be98578-4bb3-415d-87ed-c2970fdeb34a" providerId="ADAL" clId="{2FC9F9F6-532A-FB40-9BE9-60A115A65543}" dt="2024-03-22T18:25:22.532" v="1702"/>
          <ac:spMkLst>
            <pc:docMk/>
            <pc:sldMk cId="745862813" sldId="2147478254"/>
            <ac:spMk id="4" creationId="{E1835DE1-5C6D-540E-BEDB-E9CC3AF2F866}"/>
          </ac:spMkLst>
        </pc:spChg>
        <pc:spChg chg="mod">
          <ac:chgData name="Janani Ramakrishnan (janramak)" userId="8be98578-4bb3-415d-87ed-c2970fdeb34a" providerId="ADAL" clId="{2FC9F9F6-532A-FB40-9BE9-60A115A65543}" dt="2024-03-22T18:25:22.532" v="1702"/>
          <ac:spMkLst>
            <pc:docMk/>
            <pc:sldMk cId="745862813" sldId="2147478254"/>
            <ac:spMk id="7" creationId="{4B35E67E-49F1-7750-1CAF-35B7DBBD747B}"/>
          </ac:spMkLst>
        </pc:spChg>
        <pc:spChg chg="mod">
          <ac:chgData name="Janani Ramakrishnan (janramak)" userId="8be98578-4bb3-415d-87ed-c2970fdeb34a" providerId="ADAL" clId="{2FC9F9F6-532A-FB40-9BE9-60A115A65543}" dt="2024-03-22T18:25:22.532" v="1702"/>
          <ac:spMkLst>
            <pc:docMk/>
            <pc:sldMk cId="745862813" sldId="2147478254"/>
            <ac:spMk id="10" creationId="{EEC2A635-C64F-BE38-4811-7A58F1E7AABC}"/>
          </ac:spMkLst>
        </pc:spChg>
        <pc:spChg chg="mod">
          <ac:chgData name="Janani Ramakrishnan (janramak)" userId="8be98578-4bb3-415d-87ed-c2970fdeb34a" providerId="ADAL" clId="{2FC9F9F6-532A-FB40-9BE9-60A115A65543}" dt="2024-03-22T18:25:22.532" v="1702"/>
          <ac:spMkLst>
            <pc:docMk/>
            <pc:sldMk cId="745862813" sldId="2147478254"/>
            <ac:spMk id="13" creationId="{520CBB4F-64C7-6DE9-5F8F-554AAB9A9A49}"/>
          </ac:spMkLst>
        </pc:spChg>
        <pc:spChg chg="mod">
          <ac:chgData name="Janani Ramakrishnan (janramak)" userId="8be98578-4bb3-415d-87ed-c2970fdeb34a" providerId="ADAL" clId="{2FC9F9F6-532A-FB40-9BE9-60A115A65543}" dt="2024-03-22T18:25:22.532" v="1702"/>
          <ac:spMkLst>
            <pc:docMk/>
            <pc:sldMk cId="745862813" sldId="2147478254"/>
            <ac:spMk id="16" creationId="{4F70CD90-F89D-CAD7-2EB9-AA7F75CC7058}"/>
          </ac:spMkLst>
        </pc:spChg>
        <pc:spChg chg="mod">
          <ac:chgData name="Janani Ramakrishnan (janramak)" userId="8be98578-4bb3-415d-87ed-c2970fdeb34a" providerId="ADAL" clId="{2FC9F9F6-532A-FB40-9BE9-60A115A65543}" dt="2024-03-22T18:25:22.532" v="1702"/>
          <ac:spMkLst>
            <pc:docMk/>
            <pc:sldMk cId="745862813" sldId="2147478254"/>
            <ac:spMk id="19" creationId="{66EFC3A9-5820-E0D4-57A1-91246EBA5617}"/>
          </ac:spMkLst>
        </pc:spChg>
        <pc:spChg chg="mod">
          <ac:chgData name="Janani Ramakrishnan (janramak)" userId="8be98578-4bb3-415d-87ed-c2970fdeb34a" providerId="ADAL" clId="{2FC9F9F6-532A-FB40-9BE9-60A115A65543}" dt="2024-03-22T18:25:22.532" v="1702"/>
          <ac:spMkLst>
            <pc:docMk/>
            <pc:sldMk cId="745862813" sldId="2147478254"/>
            <ac:spMk id="22" creationId="{98AB8525-5B37-A3A0-A28F-61E2BF6B187E}"/>
          </ac:spMkLst>
        </pc:spChg>
        <pc:grpChg chg="add mod">
          <ac:chgData name="Janani Ramakrishnan (janramak)" userId="8be98578-4bb3-415d-87ed-c2970fdeb34a" providerId="ADAL" clId="{2FC9F9F6-532A-FB40-9BE9-60A115A65543}" dt="2024-03-22T18:25:25.890" v="1716" actId="1035"/>
          <ac:grpSpMkLst>
            <pc:docMk/>
            <pc:sldMk cId="745862813" sldId="2147478254"/>
            <ac:grpSpMk id="3" creationId="{F7357D3E-C4D5-10BC-B453-566B4716527B}"/>
          </ac:grpSpMkLst>
        </pc:grpChg>
        <pc:grpChg chg="add mod">
          <ac:chgData name="Janani Ramakrishnan (janramak)" userId="8be98578-4bb3-415d-87ed-c2970fdeb34a" providerId="ADAL" clId="{2FC9F9F6-532A-FB40-9BE9-60A115A65543}" dt="2024-03-22T18:25:25.890" v="1716" actId="1035"/>
          <ac:grpSpMkLst>
            <pc:docMk/>
            <pc:sldMk cId="745862813" sldId="2147478254"/>
            <ac:grpSpMk id="6" creationId="{613E6942-0219-C859-2FA8-33DF060AF1A6}"/>
          </ac:grpSpMkLst>
        </pc:grpChg>
        <pc:grpChg chg="add mod">
          <ac:chgData name="Janani Ramakrishnan (janramak)" userId="8be98578-4bb3-415d-87ed-c2970fdeb34a" providerId="ADAL" clId="{2FC9F9F6-532A-FB40-9BE9-60A115A65543}" dt="2024-03-22T18:25:25.890" v="1716" actId="1035"/>
          <ac:grpSpMkLst>
            <pc:docMk/>
            <pc:sldMk cId="745862813" sldId="2147478254"/>
            <ac:grpSpMk id="9" creationId="{035D5896-C678-60D6-4E5F-FE4E3024BD6B}"/>
          </ac:grpSpMkLst>
        </pc:grpChg>
        <pc:grpChg chg="add mod">
          <ac:chgData name="Janani Ramakrishnan (janramak)" userId="8be98578-4bb3-415d-87ed-c2970fdeb34a" providerId="ADAL" clId="{2FC9F9F6-532A-FB40-9BE9-60A115A65543}" dt="2024-03-22T18:25:25.890" v="1716" actId="1035"/>
          <ac:grpSpMkLst>
            <pc:docMk/>
            <pc:sldMk cId="745862813" sldId="2147478254"/>
            <ac:grpSpMk id="12" creationId="{DA01A7B4-F896-28B7-100B-9B15B70F0177}"/>
          </ac:grpSpMkLst>
        </pc:grpChg>
        <pc:grpChg chg="add mod">
          <ac:chgData name="Janani Ramakrishnan (janramak)" userId="8be98578-4bb3-415d-87ed-c2970fdeb34a" providerId="ADAL" clId="{2FC9F9F6-532A-FB40-9BE9-60A115A65543}" dt="2024-03-22T18:25:25.890" v="1716" actId="1035"/>
          <ac:grpSpMkLst>
            <pc:docMk/>
            <pc:sldMk cId="745862813" sldId="2147478254"/>
            <ac:grpSpMk id="15" creationId="{54C2F79D-2BFA-ACFC-1699-F3B8E56ECCED}"/>
          </ac:grpSpMkLst>
        </pc:grpChg>
        <pc:grpChg chg="add mod">
          <ac:chgData name="Janani Ramakrishnan (janramak)" userId="8be98578-4bb3-415d-87ed-c2970fdeb34a" providerId="ADAL" clId="{2FC9F9F6-532A-FB40-9BE9-60A115A65543}" dt="2024-03-22T18:25:25.890" v="1716" actId="1035"/>
          <ac:grpSpMkLst>
            <pc:docMk/>
            <pc:sldMk cId="745862813" sldId="2147478254"/>
            <ac:grpSpMk id="18" creationId="{E237A55B-C3E9-78DB-6E1C-56A861342A56}"/>
          </ac:grpSpMkLst>
        </pc:grpChg>
        <pc:grpChg chg="add mod">
          <ac:chgData name="Janani Ramakrishnan (janramak)" userId="8be98578-4bb3-415d-87ed-c2970fdeb34a" providerId="ADAL" clId="{2FC9F9F6-532A-FB40-9BE9-60A115A65543}" dt="2024-03-22T18:25:25.890" v="1716" actId="1035"/>
          <ac:grpSpMkLst>
            <pc:docMk/>
            <pc:sldMk cId="745862813" sldId="2147478254"/>
            <ac:grpSpMk id="21" creationId="{C5CC547B-100F-E9A9-8B96-E9124F462BBE}"/>
          </ac:grpSpMkLst>
        </pc:grpChg>
        <pc:picChg chg="mod">
          <ac:chgData name="Janani Ramakrishnan (janramak)" userId="8be98578-4bb3-415d-87ed-c2970fdeb34a" providerId="ADAL" clId="{2FC9F9F6-532A-FB40-9BE9-60A115A65543}" dt="2024-03-22T18:25:22.532" v="1702"/>
          <ac:picMkLst>
            <pc:docMk/>
            <pc:sldMk cId="745862813" sldId="2147478254"/>
            <ac:picMk id="5" creationId="{C1202D6C-EBBA-E936-2961-EA7DFA3B5610}"/>
          </ac:picMkLst>
        </pc:picChg>
        <pc:picChg chg="mod">
          <ac:chgData name="Janani Ramakrishnan (janramak)" userId="8be98578-4bb3-415d-87ed-c2970fdeb34a" providerId="ADAL" clId="{2FC9F9F6-532A-FB40-9BE9-60A115A65543}" dt="2024-03-22T18:25:22.532" v="1702"/>
          <ac:picMkLst>
            <pc:docMk/>
            <pc:sldMk cId="745862813" sldId="2147478254"/>
            <ac:picMk id="8" creationId="{303A841E-5990-181B-5BB9-60FFED22BEB1}"/>
          </ac:picMkLst>
        </pc:picChg>
        <pc:picChg chg="mod">
          <ac:chgData name="Janani Ramakrishnan (janramak)" userId="8be98578-4bb3-415d-87ed-c2970fdeb34a" providerId="ADAL" clId="{2FC9F9F6-532A-FB40-9BE9-60A115A65543}" dt="2024-03-22T18:25:22.532" v="1702"/>
          <ac:picMkLst>
            <pc:docMk/>
            <pc:sldMk cId="745862813" sldId="2147478254"/>
            <ac:picMk id="11" creationId="{CEB01678-8E6D-BD7A-30FE-028BE389CC8B}"/>
          </ac:picMkLst>
        </pc:picChg>
        <pc:picChg chg="mod">
          <ac:chgData name="Janani Ramakrishnan (janramak)" userId="8be98578-4bb3-415d-87ed-c2970fdeb34a" providerId="ADAL" clId="{2FC9F9F6-532A-FB40-9BE9-60A115A65543}" dt="2024-03-22T18:25:22.532" v="1702"/>
          <ac:picMkLst>
            <pc:docMk/>
            <pc:sldMk cId="745862813" sldId="2147478254"/>
            <ac:picMk id="14" creationId="{D74066B5-CC6D-2F87-37F6-C8203A2A2997}"/>
          </ac:picMkLst>
        </pc:picChg>
        <pc:cxnChg chg="mod">
          <ac:chgData name="Janani Ramakrishnan (janramak)" userId="8be98578-4bb3-415d-87ed-c2970fdeb34a" providerId="ADAL" clId="{2FC9F9F6-532A-FB40-9BE9-60A115A65543}" dt="2024-03-22T18:25:25.890" v="1716" actId="1035"/>
          <ac:cxnSpMkLst>
            <pc:docMk/>
            <pc:sldMk cId="745862813" sldId="2147478254"/>
            <ac:cxnSpMk id="17" creationId="{96722DFF-4B0D-1E20-C924-6A32DB488AF7}"/>
          </ac:cxnSpMkLst>
        </pc:cxnChg>
        <pc:cxnChg chg="mod">
          <ac:chgData name="Janani Ramakrishnan (janramak)" userId="8be98578-4bb3-415d-87ed-c2970fdeb34a" providerId="ADAL" clId="{2FC9F9F6-532A-FB40-9BE9-60A115A65543}" dt="2024-03-22T18:25:25.890" v="1716" actId="1035"/>
          <ac:cxnSpMkLst>
            <pc:docMk/>
            <pc:sldMk cId="745862813" sldId="2147478254"/>
            <ac:cxnSpMk id="20" creationId="{3E069F99-1036-6368-2F22-6416A6CF24C4}"/>
          </ac:cxnSpMkLst>
        </pc:cxnChg>
        <pc:cxnChg chg="mod">
          <ac:chgData name="Janani Ramakrishnan (janramak)" userId="8be98578-4bb3-415d-87ed-c2970fdeb34a" providerId="ADAL" clId="{2FC9F9F6-532A-FB40-9BE9-60A115A65543}" dt="2024-03-22T18:25:22.532" v="1702"/>
          <ac:cxnSpMkLst>
            <pc:docMk/>
            <pc:sldMk cId="745862813" sldId="2147478254"/>
            <ac:cxnSpMk id="23" creationId="{226059B3-8B2D-1A50-EC08-EF9EEFE1BA05}"/>
          </ac:cxnSpMkLst>
        </pc:cxnChg>
      </pc:sldChg>
      <pc:sldChg chg="addSp delSp modSp add mod delAnim">
        <pc:chgData name="Janani Ramakrishnan (janramak)" userId="8be98578-4bb3-415d-87ed-c2970fdeb34a" providerId="ADAL" clId="{2FC9F9F6-532A-FB40-9BE9-60A115A65543}" dt="2024-04-01T21:04:03.760" v="2753" actId="207"/>
        <pc:sldMkLst>
          <pc:docMk/>
          <pc:sldMk cId="2886122425" sldId="2147478255"/>
        </pc:sldMkLst>
        <pc:spChg chg="mod">
          <ac:chgData name="Janani Ramakrishnan (janramak)" userId="8be98578-4bb3-415d-87ed-c2970fdeb34a" providerId="ADAL" clId="{2FC9F9F6-532A-FB40-9BE9-60A115A65543}" dt="2024-04-01T21:04:03.760" v="2753" actId="207"/>
          <ac:spMkLst>
            <pc:docMk/>
            <pc:sldMk cId="2886122425" sldId="2147478255"/>
            <ac:spMk id="2" creationId="{32AA6A12-5082-F8B7-9D55-2C645AB60655}"/>
          </ac:spMkLst>
        </pc:spChg>
        <pc:spChg chg="del">
          <ac:chgData name="Janani Ramakrishnan (janramak)" userId="8be98578-4bb3-415d-87ed-c2970fdeb34a" providerId="ADAL" clId="{2FC9F9F6-532A-FB40-9BE9-60A115A65543}" dt="2024-03-22T18:25:51.534" v="1718" actId="478"/>
          <ac:spMkLst>
            <pc:docMk/>
            <pc:sldMk cId="2886122425" sldId="2147478255"/>
            <ac:spMk id="3" creationId="{A59E5C3C-7920-D29E-D4C9-B1F62140FCC0}"/>
          </ac:spMkLst>
        </pc:spChg>
        <pc:spChg chg="del">
          <ac:chgData name="Janani Ramakrishnan (janramak)" userId="8be98578-4bb3-415d-87ed-c2970fdeb34a" providerId="ADAL" clId="{2FC9F9F6-532A-FB40-9BE9-60A115A65543}" dt="2024-03-22T18:25:56.284" v="1720" actId="478"/>
          <ac:spMkLst>
            <pc:docMk/>
            <pc:sldMk cId="2886122425" sldId="2147478255"/>
            <ac:spMk id="4" creationId="{1F81E9DA-A728-0218-D7ED-CDBF4C92281F}"/>
          </ac:spMkLst>
        </pc:spChg>
        <pc:spChg chg="del">
          <ac:chgData name="Janani Ramakrishnan (janramak)" userId="8be98578-4bb3-415d-87ed-c2970fdeb34a" providerId="ADAL" clId="{2FC9F9F6-532A-FB40-9BE9-60A115A65543}" dt="2024-03-22T18:25:51.534" v="1718" actId="478"/>
          <ac:spMkLst>
            <pc:docMk/>
            <pc:sldMk cId="2886122425" sldId="2147478255"/>
            <ac:spMk id="5" creationId="{D9C1B411-E6B5-734C-8FEF-5F22B5E8DA7B}"/>
          </ac:spMkLst>
        </pc:spChg>
        <pc:spChg chg="del">
          <ac:chgData name="Janani Ramakrishnan (janramak)" userId="8be98578-4bb3-415d-87ed-c2970fdeb34a" providerId="ADAL" clId="{2FC9F9F6-532A-FB40-9BE9-60A115A65543}" dt="2024-03-22T18:25:57.339" v="1721" actId="478"/>
          <ac:spMkLst>
            <pc:docMk/>
            <pc:sldMk cId="2886122425" sldId="2147478255"/>
            <ac:spMk id="6" creationId="{1D557361-6686-0992-6F1E-E5CA633CBDED}"/>
          </ac:spMkLst>
        </pc:spChg>
        <pc:spChg chg="del">
          <ac:chgData name="Janani Ramakrishnan (janramak)" userId="8be98578-4bb3-415d-87ed-c2970fdeb34a" providerId="ADAL" clId="{2FC9F9F6-532A-FB40-9BE9-60A115A65543}" dt="2024-03-22T18:25:51.534" v="1718" actId="478"/>
          <ac:spMkLst>
            <pc:docMk/>
            <pc:sldMk cId="2886122425" sldId="2147478255"/>
            <ac:spMk id="11" creationId="{4BFCADB9-0E3B-CB46-B73C-5DC3F84BAD1E}"/>
          </ac:spMkLst>
        </pc:spChg>
        <pc:spChg chg="del">
          <ac:chgData name="Janani Ramakrishnan (janramak)" userId="8be98578-4bb3-415d-87ed-c2970fdeb34a" providerId="ADAL" clId="{2FC9F9F6-532A-FB40-9BE9-60A115A65543}" dt="2024-03-22T18:25:51.534" v="1718" actId="478"/>
          <ac:spMkLst>
            <pc:docMk/>
            <pc:sldMk cId="2886122425" sldId="2147478255"/>
            <ac:spMk id="12" creationId="{3388D2EF-5ACA-2550-2E1A-27F34A2ACF2A}"/>
          </ac:spMkLst>
        </pc:spChg>
        <pc:spChg chg="del">
          <ac:chgData name="Janani Ramakrishnan (janramak)" userId="8be98578-4bb3-415d-87ed-c2970fdeb34a" providerId="ADAL" clId="{2FC9F9F6-532A-FB40-9BE9-60A115A65543}" dt="2024-03-22T18:25:51.534" v="1718" actId="478"/>
          <ac:spMkLst>
            <pc:docMk/>
            <pc:sldMk cId="2886122425" sldId="2147478255"/>
            <ac:spMk id="14" creationId="{0371BF78-19B8-C668-76C4-9ECA1A0F3BD9}"/>
          </ac:spMkLst>
        </pc:spChg>
        <pc:spChg chg="del">
          <ac:chgData name="Janani Ramakrishnan (janramak)" userId="8be98578-4bb3-415d-87ed-c2970fdeb34a" providerId="ADAL" clId="{2FC9F9F6-532A-FB40-9BE9-60A115A65543}" dt="2024-03-22T18:25:51.534" v="1718" actId="478"/>
          <ac:spMkLst>
            <pc:docMk/>
            <pc:sldMk cId="2886122425" sldId="2147478255"/>
            <ac:spMk id="16" creationId="{32A50EBD-A9E7-BEDA-8D4D-065CCD1CEBDB}"/>
          </ac:spMkLst>
        </pc:spChg>
        <pc:spChg chg="add mod">
          <ac:chgData name="Janani Ramakrishnan (janramak)" userId="8be98578-4bb3-415d-87ed-c2970fdeb34a" providerId="ADAL" clId="{2FC9F9F6-532A-FB40-9BE9-60A115A65543}" dt="2024-03-22T18:26:36.686" v="1753" actId="1076"/>
          <ac:spMkLst>
            <pc:docMk/>
            <pc:sldMk cId="2886122425" sldId="2147478255"/>
            <ac:spMk id="19" creationId="{6C58BCC0-43EC-9BAD-CB4B-B38CFFBD1496}"/>
          </ac:spMkLst>
        </pc:spChg>
        <pc:picChg chg="del">
          <ac:chgData name="Janani Ramakrishnan (janramak)" userId="8be98578-4bb3-415d-87ed-c2970fdeb34a" providerId="ADAL" clId="{2FC9F9F6-532A-FB40-9BE9-60A115A65543}" dt="2024-03-22T18:25:51.534" v="1718" actId="478"/>
          <ac:picMkLst>
            <pc:docMk/>
            <pc:sldMk cId="2886122425" sldId="2147478255"/>
            <ac:picMk id="7" creationId="{95FF814B-7CCA-E937-5803-8D2C38BA740D}"/>
          </ac:picMkLst>
        </pc:picChg>
        <pc:picChg chg="del">
          <ac:chgData name="Janani Ramakrishnan (janramak)" userId="8be98578-4bb3-415d-87ed-c2970fdeb34a" providerId="ADAL" clId="{2FC9F9F6-532A-FB40-9BE9-60A115A65543}" dt="2024-03-22T18:25:51.534" v="1718" actId="478"/>
          <ac:picMkLst>
            <pc:docMk/>
            <pc:sldMk cId="2886122425" sldId="2147478255"/>
            <ac:picMk id="8" creationId="{FE4F9F18-F8FC-6887-6515-E30BCEDDBFF2}"/>
          </ac:picMkLst>
        </pc:picChg>
        <pc:picChg chg="del">
          <ac:chgData name="Janani Ramakrishnan (janramak)" userId="8be98578-4bb3-415d-87ed-c2970fdeb34a" providerId="ADAL" clId="{2FC9F9F6-532A-FB40-9BE9-60A115A65543}" dt="2024-03-22T18:25:53.104" v="1719" actId="478"/>
          <ac:picMkLst>
            <pc:docMk/>
            <pc:sldMk cId="2886122425" sldId="2147478255"/>
            <ac:picMk id="9" creationId="{D2529A5E-53B1-FF8F-1040-88DF7E536B24}"/>
          </ac:picMkLst>
        </pc:picChg>
        <pc:picChg chg="del">
          <ac:chgData name="Janani Ramakrishnan (janramak)" userId="8be98578-4bb3-415d-87ed-c2970fdeb34a" providerId="ADAL" clId="{2FC9F9F6-532A-FB40-9BE9-60A115A65543}" dt="2024-03-22T18:25:51.534" v="1718" actId="478"/>
          <ac:picMkLst>
            <pc:docMk/>
            <pc:sldMk cId="2886122425" sldId="2147478255"/>
            <ac:picMk id="10" creationId="{E6430A0D-F956-C8E6-D512-BCA2AA172F49}"/>
          </ac:picMkLst>
        </pc:picChg>
        <pc:picChg chg="add mod">
          <ac:chgData name="Janani Ramakrishnan (janramak)" userId="8be98578-4bb3-415d-87ed-c2970fdeb34a" providerId="ADAL" clId="{2FC9F9F6-532A-FB40-9BE9-60A115A65543}" dt="2024-03-22T18:26:12.913" v="1724" actId="1076"/>
          <ac:picMkLst>
            <pc:docMk/>
            <pc:sldMk cId="2886122425" sldId="2147478255"/>
            <ac:picMk id="18" creationId="{792F697A-4329-2B89-FC31-E2085FD0B273}"/>
          </ac:picMkLst>
        </pc:picChg>
        <pc:cxnChg chg="del mod">
          <ac:chgData name="Janani Ramakrishnan (janramak)" userId="8be98578-4bb3-415d-87ed-c2970fdeb34a" providerId="ADAL" clId="{2FC9F9F6-532A-FB40-9BE9-60A115A65543}" dt="2024-03-22T18:25:51.534" v="1718" actId="478"/>
          <ac:cxnSpMkLst>
            <pc:docMk/>
            <pc:sldMk cId="2886122425" sldId="2147478255"/>
            <ac:cxnSpMk id="13" creationId="{50BFF904-7A3D-C719-83F1-F0FD76D077AB}"/>
          </ac:cxnSpMkLst>
        </pc:cxnChg>
        <pc:cxnChg chg="del mod">
          <ac:chgData name="Janani Ramakrishnan (janramak)" userId="8be98578-4bb3-415d-87ed-c2970fdeb34a" providerId="ADAL" clId="{2FC9F9F6-532A-FB40-9BE9-60A115A65543}" dt="2024-03-22T18:25:51.534" v="1718" actId="478"/>
          <ac:cxnSpMkLst>
            <pc:docMk/>
            <pc:sldMk cId="2886122425" sldId="2147478255"/>
            <ac:cxnSpMk id="15" creationId="{DFF7F6BD-5D32-0EAF-DCB8-14D7BFC757E5}"/>
          </ac:cxnSpMkLst>
        </pc:cxnChg>
        <pc:cxnChg chg="del mod">
          <ac:chgData name="Janani Ramakrishnan (janramak)" userId="8be98578-4bb3-415d-87ed-c2970fdeb34a" providerId="ADAL" clId="{2FC9F9F6-532A-FB40-9BE9-60A115A65543}" dt="2024-03-22T18:25:51.534" v="1718" actId="478"/>
          <ac:cxnSpMkLst>
            <pc:docMk/>
            <pc:sldMk cId="2886122425" sldId="2147478255"/>
            <ac:cxnSpMk id="17" creationId="{EA69203D-C4F1-F631-79B4-E202594BC453}"/>
          </ac:cxnSpMkLst>
        </pc:cxnChg>
      </pc:sldChg>
      <pc:sldChg chg="addSp modSp new mod">
        <pc:chgData name="Janani Ramakrishnan (janramak)" userId="8be98578-4bb3-415d-87ed-c2970fdeb34a" providerId="ADAL" clId="{2FC9F9F6-532A-FB40-9BE9-60A115A65543}" dt="2024-04-01T21:04:14.227" v="2755" actId="207"/>
        <pc:sldMkLst>
          <pc:docMk/>
          <pc:sldMk cId="910090456" sldId="2147478256"/>
        </pc:sldMkLst>
        <pc:spChg chg="mod">
          <ac:chgData name="Janani Ramakrishnan (janramak)" userId="8be98578-4bb3-415d-87ed-c2970fdeb34a" providerId="ADAL" clId="{2FC9F9F6-532A-FB40-9BE9-60A115A65543}" dt="2024-04-01T21:04:14.227" v="2755" actId="207"/>
          <ac:spMkLst>
            <pc:docMk/>
            <pc:sldMk cId="910090456" sldId="2147478256"/>
            <ac:spMk id="2" creationId="{FF222119-D63F-04F0-6EF7-A65F76FB6419}"/>
          </ac:spMkLst>
        </pc:spChg>
        <pc:picChg chg="add mod">
          <ac:chgData name="Janani Ramakrishnan (janramak)" userId="8be98578-4bb3-415d-87ed-c2970fdeb34a" providerId="ADAL" clId="{2FC9F9F6-532A-FB40-9BE9-60A115A65543}" dt="2024-03-22T18:28:21.243" v="1840" actId="1076"/>
          <ac:picMkLst>
            <pc:docMk/>
            <pc:sldMk cId="910090456" sldId="2147478256"/>
            <ac:picMk id="3" creationId="{68DC110E-883D-2441-0E6C-20AC1CC562D0}"/>
          </ac:picMkLst>
        </pc:picChg>
      </pc:sldChg>
      <pc:sldChg chg="addSp delSp modSp add mod">
        <pc:chgData name="Janani Ramakrishnan (janramak)" userId="8be98578-4bb3-415d-87ed-c2970fdeb34a" providerId="ADAL" clId="{2FC9F9F6-532A-FB40-9BE9-60A115A65543}" dt="2024-04-01T21:04:18.467" v="2756" actId="207"/>
        <pc:sldMkLst>
          <pc:docMk/>
          <pc:sldMk cId="2464430060" sldId="2147478257"/>
        </pc:sldMkLst>
        <pc:spChg chg="mod">
          <ac:chgData name="Janani Ramakrishnan (janramak)" userId="8be98578-4bb3-415d-87ed-c2970fdeb34a" providerId="ADAL" clId="{2FC9F9F6-532A-FB40-9BE9-60A115A65543}" dt="2024-04-01T21:04:18.467" v="2756" actId="207"/>
          <ac:spMkLst>
            <pc:docMk/>
            <pc:sldMk cId="2464430060" sldId="2147478257"/>
            <ac:spMk id="2" creationId="{FF222119-D63F-04F0-6EF7-A65F76FB6419}"/>
          </ac:spMkLst>
        </pc:spChg>
        <pc:picChg chg="del">
          <ac:chgData name="Janani Ramakrishnan (janramak)" userId="8be98578-4bb3-415d-87ed-c2970fdeb34a" providerId="ADAL" clId="{2FC9F9F6-532A-FB40-9BE9-60A115A65543}" dt="2024-03-22T18:28:25.333" v="1842" actId="478"/>
          <ac:picMkLst>
            <pc:docMk/>
            <pc:sldMk cId="2464430060" sldId="2147478257"/>
            <ac:picMk id="3" creationId="{68DC110E-883D-2441-0E6C-20AC1CC562D0}"/>
          </ac:picMkLst>
        </pc:picChg>
        <pc:picChg chg="add mod">
          <ac:chgData name="Janani Ramakrishnan (janramak)" userId="8be98578-4bb3-415d-87ed-c2970fdeb34a" providerId="ADAL" clId="{2FC9F9F6-532A-FB40-9BE9-60A115A65543}" dt="2024-03-22T18:29:03.411" v="1851" actId="1076"/>
          <ac:picMkLst>
            <pc:docMk/>
            <pc:sldMk cId="2464430060" sldId="2147478257"/>
            <ac:picMk id="4" creationId="{8F88637F-3DC5-012E-0FE2-6F5B4944D5FE}"/>
          </ac:picMkLst>
        </pc:picChg>
      </pc:sldChg>
      <pc:sldChg chg="new del">
        <pc:chgData name="Janani Ramakrishnan (janramak)" userId="8be98578-4bb3-415d-87ed-c2970fdeb34a" providerId="ADAL" clId="{2FC9F9F6-532A-FB40-9BE9-60A115A65543}" dt="2024-03-22T18:31:23.810" v="1901" actId="2696"/>
        <pc:sldMkLst>
          <pc:docMk/>
          <pc:sldMk cId="944228426" sldId="2147478258"/>
        </pc:sldMkLst>
      </pc:sldChg>
      <pc:sldChg chg="delSp modSp add mod">
        <pc:chgData name="Janani Ramakrishnan (janramak)" userId="8be98578-4bb3-415d-87ed-c2970fdeb34a" providerId="ADAL" clId="{2FC9F9F6-532A-FB40-9BE9-60A115A65543}" dt="2024-03-22T21:01:28.533" v="2480" actId="478"/>
        <pc:sldMkLst>
          <pc:docMk/>
          <pc:sldMk cId="4201522384" sldId="2147478258"/>
        </pc:sldMkLst>
        <pc:spChg chg="del">
          <ac:chgData name="Janani Ramakrishnan (janramak)" userId="8be98578-4bb3-415d-87ed-c2970fdeb34a" providerId="ADAL" clId="{2FC9F9F6-532A-FB40-9BE9-60A115A65543}" dt="2024-03-22T21:01:28.533" v="2480" actId="478"/>
          <ac:spMkLst>
            <pc:docMk/>
            <pc:sldMk cId="4201522384" sldId="2147478258"/>
            <ac:spMk id="6" creationId="{C822BF2E-DB71-B1D0-7A33-36C6E17E3D68}"/>
          </ac:spMkLst>
        </pc:spChg>
        <pc:spChg chg="mod">
          <ac:chgData name="Janani Ramakrishnan (janramak)" userId="8be98578-4bb3-415d-87ed-c2970fdeb34a" providerId="ADAL" clId="{2FC9F9F6-532A-FB40-9BE9-60A115A65543}" dt="2024-03-22T18:32:56.064" v="1909" actId="17032"/>
          <ac:spMkLst>
            <pc:docMk/>
            <pc:sldMk cId="4201522384" sldId="2147478258"/>
            <ac:spMk id="10" creationId="{208D6330-1860-6B6F-4C15-26A1BFB18B97}"/>
          </ac:spMkLst>
        </pc:spChg>
        <pc:spChg chg="mod">
          <ac:chgData name="Janani Ramakrishnan (janramak)" userId="8be98578-4bb3-415d-87ed-c2970fdeb34a" providerId="ADAL" clId="{2FC9F9F6-532A-FB40-9BE9-60A115A65543}" dt="2024-03-22T18:33:06.957" v="1911" actId="17032"/>
          <ac:spMkLst>
            <pc:docMk/>
            <pc:sldMk cId="4201522384" sldId="2147478258"/>
            <ac:spMk id="11" creationId="{E86CBE19-20EF-32D7-42BC-FC09E5D4AC7C}"/>
          </ac:spMkLst>
        </pc:spChg>
        <pc:spChg chg="mod">
          <ac:chgData name="Janani Ramakrishnan (janramak)" userId="8be98578-4bb3-415d-87ed-c2970fdeb34a" providerId="ADAL" clId="{2FC9F9F6-532A-FB40-9BE9-60A115A65543}" dt="2024-03-22T18:33:02.870" v="1910" actId="2085"/>
          <ac:spMkLst>
            <pc:docMk/>
            <pc:sldMk cId="4201522384" sldId="2147478258"/>
            <ac:spMk id="13" creationId="{2607A4D4-1F65-8763-F140-3B39DC907BA8}"/>
          </ac:spMkLst>
        </pc:spChg>
        <pc:spChg chg="mod">
          <ac:chgData name="Janani Ramakrishnan (janramak)" userId="8be98578-4bb3-415d-87ed-c2970fdeb34a" providerId="ADAL" clId="{2FC9F9F6-532A-FB40-9BE9-60A115A65543}" dt="2024-03-22T18:33:10.808" v="1912" actId="2085"/>
          <ac:spMkLst>
            <pc:docMk/>
            <pc:sldMk cId="4201522384" sldId="2147478258"/>
            <ac:spMk id="14" creationId="{A97C2817-4F3C-DE3C-F82D-BE1451BEBE29}"/>
          </ac:spMkLst>
        </pc:spChg>
        <pc:spChg chg="mod">
          <ac:chgData name="Janani Ramakrishnan (janramak)" userId="8be98578-4bb3-415d-87ed-c2970fdeb34a" providerId="ADAL" clId="{2FC9F9F6-532A-FB40-9BE9-60A115A65543}" dt="2024-03-22T18:33:25.227" v="1917" actId="208"/>
          <ac:spMkLst>
            <pc:docMk/>
            <pc:sldMk cId="4201522384" sldId="2147478258"/>
            <ac:spMk id="18" creationId="{0DB7EECD-6F69-9482-CE41-47CC13AB1F99}"/>
          </ac:spMkLst>
        </pc:spChg>
        <pc:spChg chg="mod">
          <ac:chgData name="Janani Ramakrishnan (janramak)" userId="8be98578-4bb3-415d-87ed-c2970fdeb34a" providerId="ADAL" clId="{2FC9F9F6-532A-FB40-9BE9-60A115A65543}" dt="2024-03-22T18:33:27.165" v="1918" actId="208"/>
          <ac:spMkLst>
            <pc:docMk/>
            <pc:sldMk cId="4201522384" sldId="2147478258"/>
            <ac:spMk id="19" creationId="{4FBF0AE6-F139-8F18-25F0-BF01844ACBD0}"/>
          </ac:spMkLst>
        </pc:spChg>
        <pc:spChg chg="mod">
          <ac:chgData name="Janani Ramakrishnan (janramak)" userId="8be98578-4bb3-415d-87ed-c2970fdeb34a" providerId="ADAL" clId="{2FC9F9F6-532A-FB40-9BE9-60A115A65543}" dt="2024-03-22T18:33:19.396" v="1915" actId="208"/>
          <ac:spMkLst>
            <pc:docMk/>
            <pc:sldMk cId="4201522384" sldId="2147478258"/>
            <ac:spMk id="24" creationId="{AE414BAA-FAAC-42D1-79E6-F14B3C095EDC}"/>
          </ac:spMkLst>
        </pc:spChg>
        <pc:spChg chg="mod">
          <ac:chgData name="Janani Ramakrishnan (janramak)" userId="8be98578-4bb3-415d-87ed-c2970fdeb34a" providerId="ADAL" clId="{2FC9F9F6-532A-FB40-9BE9-60A115A65543}" dt="2024-03-22T18:33:22.271" v="1916" actId="208"/>
          <ac:spMkLst>
            <pc:docMk/>
            <pc:sldMk cId="4201522384" sldId="2147478258"/>
            <ac:spMk id="25" creationId="{5373E452-B9B1-2E44-B2FA-483FCA909F01}"/>
          </ac:spMkLst>
        </pc:spChg>
      </pc:sldChg>
      <pc:sldChg chg="modSp new del mod">
        <pc:chgData name="Janani Ramakrishnan (janramak)" userId="8be98578-4bb3-415d-87ed-c2970fdeb34a" providerId="ADAL" clId="{2FC9F9F6-532A-FB40-9BE9-60A115A65543}" dt="2024-04-01T22:24:37.331" v="3304" actId="2696"/>
        <pc:sldMkLst>
          <pc:docMk/>
          <pc:sldMk cId="3693406597" sldId="2147478259"/>
        </pc:sldMkLst>
        <pc:spChg chg="mod">
          <ac:chgData name="Janani Ramakrishnan (janramak)" userId="8be98578-4bb3-415d-87ed-c2970fdeb34a" providerId="ADAL" clId="{2FC9F9F6-532A-FB40-9BE9-60A115A65543}" dt="2024-03-22T20:48:12.532" v="2274" actId="20577"/>
          <ac:spMkLst>
            <pc:docMk/>
            <pc:sldMk cId="3693406597" sldId="2147478259"/>
            <ac:spMk id="2" creationId="{9DDC307E-1ABD-F17E-9A80-83DA1A4C6E37}"/>
          </ac:spMkLst>
        </pc:spChg>
      </pc:sldChg>
      <pc:sldChg chg="addSp modSp new mod">
        <pc:chgData name="Janani Ramakrishnan (janramak)" userId="8be98578-4bb3-415d-87ed-c2970fdeb34a" providerId="ADAL" clId="{2FC9F9F6-532A-FB40-9BE9-60A115A65543}" dt="2024-04-01T21:03:26.295" v="2747" actId="207"/>
        <pc:sldMkLst>
          <pc:docMk/>
          <pc:sldMk cId="3519886392" sldId="2147478260"/>
        </pc:sldMkLst>
        <pc:spChg chg="mod">
          <ac:chgData name="Janani Ramakrishnan (janramak)" userId="8be98578-4bb3-415d-87ed-c2970fdeb34a" providerId="ADAL" clId="{2FC9F9F6-532A-FB40-9BE9-60A115A65543}" dt="2024-04-01T21:03:26.295" v="2747" actId="207"/>
          <ac:spMkLst>
            <pc:docMk/>
            <pc:sldMk cId="3519886392" sldId="2147478260"/>
            <ac:spMk id="2" creationId="{9DE5E725-53A7-840E-5330-B368FCAF0BDD}"/>
          </ac:spMkLst>
        </pc:spChg>
        <pc:picChg chg="add mod">
          <ac:chgData name="Janani Ramakrishnan (janramak)" userId="8be98578-4bb3-415d-87ed-c2970fdeb34a" providerId="ADAL" clId="{2FC9F9F6-532A-FB40-9BE9-60A115A65543}" dt="2024-04-01T21:02:50.052" v="2553" actId="1076"/>
          <ac:picMkLst>
            <pc:docMk/>
            <pc:sldMk cId="3519886392" sldId="2147478260"/>
            <ac:picMk id="4" creationId="{6CD88521-5315-D7F6-6957-84481AFC3D55}"/>
          </ac:picMkLst>
        </pc:picChg>
        <pc:picChg chg="add mod">
          <ac:chgData name="Janani Ramakrishnan (janramak)" userId="8be98578-4bb3-415d-87ed-c2970fdeb34a" providerId="ADAL" clId="{2FC9F9F6-532A-FB40-9BE9-60A115A65543}" dt="2024-04-01T21:02:47.774" v="2552" actId="1076"/>
          <ac:picMkLst>
            <pc:docMk/>
            <pc:sldMk cId="3519886392" sldId="2147478260"/>
            <ac:picMk id="6" creationId="{AD46F8B9-DE61-99FF-77EE-87AB138BB03A}"/>
          </ac:picMkLst>
        </pc:picChg>
      </pc:sldChg>
      <pc:sldChg chg="modSp new mod">
        <pc:chgData name="Janani Ramakrishnan (janramak)" userId="8be98578-4bb3-415d-87ed-c2970fdeb34a" providerId="ADAL" clId="{2FC9F9F6-532A-FB40-9BE9-60A115A65543}" dt="2024-03-22T21:10:20.812" v="2504" actId="20577"/>
        <pc:sldMkLst>
          <pc:docMk/>
          <pc:sldMk cId="2886463409" sldId="2147478261"/>
        </pc:sldMkLst>
        <pc:spChg chg="mod">
          <ac:chgData name="Janani Ramakrishnan (janramak)" userId="8be98578-4bb3-415d-87ed-c2970fdeb34a" providerId="ADAL" clId="{2FC9F9F6-532A-FB40-9BE9-60A115A65543}" dt="2024-03-22T21:10:20.812" v="2504" actId="20577"/>
          <ac:spMkLst>
            <pc:docMk/>
            <pc:sldMk cId="2886463409" sldId="2147478261"/>
            <ac:spMk id="2" creationId="{B7BCECCA-DBA2-4DA0-3776-DF5A945BEF88}"/>
          </ac:spMkLst>
        </pc:spChg>
      </pc:sldChg>
      <pc:sldChg chg="addSp delSp modSp mod">
        <pc:chgData name="Janani Ramakrishnan (janramak)" userId="8be98578-4bb3-415d-87ed-c2970fdeb34a" providerId="ADAL" clId="{2FC9F9F6-532A-FB40-9BE9-60A115A65543}" dt="2024-04-01T21:05:17.929" v="2817" actId="1076"/>
        <pc:sldMkLst>
          <pc:docMk/>
          <pc:sldMk cId="2334939425" sldId="2147483071"/>
        </pc:sldMkLst>
        <pc:spChg chg="add mod">
          <ac:chgData name="Janani Ramakrishnan (janramak)" userId="8be98578-4bb3-415d-87ed-c2970fdeb34a" providerId="ADAL" clId="{2FC9F9F6-532A-FB40-9BE9-60A115A65543}" dt="2024-04-01T21:04:47.866" v="2799" actId="20577"/>
          <ac:spMkLst>
            <pc:docMk/>
            <pc:sldMk cId="2334939425" sldId="2147483071"/>
            <ac:spMk id="2" creationId="{C70E2138-492A-C74D-8E9A-CFD1E21BD3E3}"/>
          </ac:spMkLst>
        </pc:spChg>
        <pc:spChg chg="del">
          <ac:chgData name="Janani Ramakrishnan (janramak)" userId="8be98578-4bb3-415d-87ed-c2970fdeb34a" providerId="ADAL" clId="{2FC9F9F6-532A-FB40-9BE9-60A115A65543}" dt="2024-04-01T21:05:14.689" v="2816" actId="478"/>
          <ac:spMkLst>
            <pc:docMk/>
            <pc:sldMk cId="2334939425" sldId="2147483071"/>
            <ac:spMk id="3" creationId="{995ACDE8-4586-377D-00C3-94AFF89E6B3D}"/>
          </ac:spMkLst>
        </pc:spChg>
        <pc:spChg chg="del">
          <ac:chgData name="Janani Ramakrishnan (janramak)" userId="8be98578-4bb3-415d-87ed-c2970fdeb34a" providerId="ADAL" clId="{2FC9F9F6-532A-FB40-9BE9-60A115A65543}" dt="2024-04-01T21:04:50.561" v="2800" actId="478"/>
          <ac:spMkLst>
            <pc:docMk/>
            <pc:sldMk cId="2334939425" sldId="2147483071"/>
            <ac:spMk id="5" creationId="{12F8D4BB-DA39-CDA2-4386-612A5FC240F6}"/>
          </ac:spMkLst>
        </pc:spChg>
        <pc:spChg chg="del">
          <ac:chgData name="Janani Ramakrishnan (janramak)" userId="8be98578-4bb3-415d-87ed-c2970fdeb34a" providerId="ADAL" clId="{2FC9F9F6-532A-FB40-9BE9-60A115A65543}" dt="2024-04-01T21:04:28.373" v="2758" actId="478"/>
          <ac:spMkLst>
            <pc:docMk/>
            <pc:sldMk cId="2334939425" sldId="2147483071"/>
            <ac:spMk id="6" creationId="{6E487AD1-6DE8-C4DC-6C82-0503E1044494}"/>
          </ac:spMkLst>
        </pc:spChg>
        <pc:spChg chg="add mod">
          <ac:chgData name="Janani Ramakrishnan (janramak)" userId="8be98578-4bb3-415d-87ed-c2970fdeb34a" providerId="ADAL" clId="{2FC9F9F6-532A-FB40-9BE9-60A115A65543}" dt="2024-04-01T21:05:17.929" v="2817" actId="1076"/>
          <ac:spMkLst>
            <pc:docMk/>
            <pc:sldMk cId="2334939425" sldId="2147483071"/>
            <ac:spMk id="7" creationId="{386D3EEE-E0FB-D651-8857-B7B0DE406D00}"/>
          </ac:spMkLst>
        </pc:spChg>
        <pc:spChg chg="mod">
          <ac:chgData name="Janani Ramakrishnan (janramak)" userId="8be98578-4bb3-415d-87ed-c2970fdeb34a" providerId="ADAL" clId="{2FC9F9F6-532A-FB40-9BE9-60A115A65543}" dt="2024-04-01T21:05:05.706" v="2810" actId="20577"/>
          <ac:spMkLst>
            <pc:docMk/>
            <pc:sldMk cId="2334939425" sldId="2147483071"/>
            <ac:spMk id="13" creationId="{D8C67092-75AF-EBE8-9BC1-A482F682D0A9}"/>
          </ac:spMkLst>
        </pc:spChg>
      </pc:sldChg>
      <pc:sldChg chg="addSp delSp modSp new mod modClrScheme chgLayout">
        <pc:chgData name="Janani Ramakrishnan (janramak)" userId="8be98578-4bb3-415d-87ed-c2970fdeb34a" providerId="ADAL" clId="{2FC9F9F6-532A-FB40-9BE9-60A115A65543}" dt="2024-04-01T21:26:08.880" v="3303" actId="20577"/>
        <pc:sldMkLst>
          <pc:docMk/>
          <pc:sldMk cId="284350944" sldId="2147483078"/>
        </pc:sldMkLst>
        <pc:spChg chg="del mod ord">
          <ac:chgData name="Janani Ramakrishnan (janramak)" userId="8be98578-4bb3-415d-87ed-c2970fdeb34a" providerId="ADAL" clId="{2FC9F9F6-532A-FB40-9BE9-60A115A65543}" dt="2024-04-01T21:06:42.208" v="2819" actId="700"/>
          <ac:spMkLst>
            <pc:docMk/>
            <pc:sldMk cId="284350944" sldId="2147483078"/>
            <ac:spMk id="2" creationId="{76C4120E-9398-264B-2F27-259CFB3B504B}"/>
          </ac:spMkLst>
        </pc:spChg>
        <pc:spChg chg="del mod ord">
          <ac:chgData name="Janani Ramakrishnan (janramak)" userId="8be98578-4bb3-415d-87ed-c2970fdeb34a" providerId="ADAL" clId="{2FC9F9F6-532A-FB40-9BE9-60A115A65543}" dt="2024-04-01T21:06:42.208" v="2819" actId="700"/>
          <ac:spMkLst>
            <pc:docMk/>
            <pc:sldMk cId="284350944" sldId="2147483078"/>
            <ac:spMk id="3" creationId="{0E219DFB-6634-2D2F-F32C-55B13344362E}"/>
          </ac:spMkLst>
        </pc:spChg>
        <pc:spChg chg="add mod ord">
          <ac:chgData name="Janani Ramakrishnan (janramak)" userId="8be98578-4bb3-415d-87ed-c2970fdeb34a" providerId="ADAL" clId="{2FC9F9F6-532A-FB40-9BE9-60A115A65543}" dt="2024-04-01T21:06:46.181" v="2834" actId="20577"/>
          <ac:spMkLst>
            <pc:docMk/>
            <pc:sldMk cId="284350944" sldId="2147483078"/>
            <ac:spMk id="4" creationId="{4C722842-EA93-D0C7-5156-449990BF7BF5}"/>
          </ac:spMkLst>
        </pc:spChg>
        <pc:spChg chg="add mod ord">
          <ac:chgData name="Janani Ramakrishnan (janramak)" userId="8be98578-4bb3-415d-87ed-c2970fdeb34a" providerId="ADAL" clId="{2FC9F9F6-532A-FB40-9BE9-60A115A65543}" dt="2024-04-01T21:26:08.880" v="3303" actId="20577"/>
          <ac:spMkLst>
            <pc:docMk/>
            <pc:sldMk cId="284350944" sldId="2147483078"/>
            <ac:spMk id="5" creationId="{38BA325A-384E-1960-4077-8BA6B92654F0}"/>
          </ac:spMkLst>
        </pc:spChg>
        <pc:spChg chg="add mod">
          <ac:chgData name="Janani Ramakrishnan (janramak)" userId="8be98578-4bb3-415d-87ed-c2970fdeb34a" providerId="ADAL" clId="{2FC9F9F6-532A-FB40-9BE9-60A115A65543}" dt="2024-04-01T21:07:39.353" v="3006" actId="20577"/>
          <ac:spMkLst>
            <pc:docMk/>
            <pc:sldMk cId="284350944" sldId="2147483078"/>
            <ac:spMk id="6" creationId="{5A238D9C-5428-CED7-B2A1-B9C144BB65F7}"/>
          </ac:spMkLst>
        </pc:spChg>
        <pc:picChg chg="add del mod">
          <ac:chgData name="Janani Ramakrishnan (janramak)" userId="8be98578-4bb3-415d-87ed-c2970fdeb34a" providerId="ADAL" clId="{2FC9F9F6-532A-FB40-9BE9-60A115A65543}" dt="2024-04-01T21:07:55.599" v="3008" actId="21"/>
          <ac:picMkLst>
            <pc:docMk/>
            <pc:sldMk cId="284350944" sldId="2147483078"/>
            <ac:picMk id="7" creationId="{DE563CB6-D497-3D12-2DAE-BDF8EB882546}"/>
          </ac:picMkLst>
        </pc:picChg>
        <pc:picChg chg="add mod">
          <ac:chgData name="Janani Ramakrishnan (janramak)" userId="8be98578-4bb3-415d-87ed-c2970fdeb34a" providerId="ADAL" clId="{2FC9F9F6-532A-FB40-9BE9-60A115A65543}" dt="2024-04-01T21:08:18.414" v="3011" actId="1076"/>
          <ac:picMkLst>
            <pc:docMk/>
            <pc:sldMk cId="284350944" sldId="2147483078"/>
            <ac:picMk id="9" creationId="{BA31062C-F640-0D6C-546F-DA4D758C4DB1}"/>
          </ac:picMkLst>
        </pc:picChg>
      </pc:sldChg>
      <pc:sldChg chg="new del">
        <pc:chgData name="Janani Ramakrishnan (janramak)" userId="8be98578-4bb3-415d-87ed-c2970fdeb34a" providerId="ADAL" clId="{2FC9F9F6-532A-FB40-9BE9-60A115A65543}" dt="2024-04-01T21:02:10.612" v="2538" actId="2696"/>
        <pc:sldMkLst>
          <pc:docMk/>
          <pc:sldMk cId="1250306234" sldId="2147483078"/>
        </pc:sldMkLst>
      </pc:sldChg>
      <pc:sldChg chg="modSp new mod">
        <pc:chgData name="Janani Ramakrishnan (janramak)" userId="8be98578-4bb3-415d-87ed-c2970fdeb34a" providerId="ADAL" clId="{2FC9F9F6-532A-FB40-9BE9-60A115A65543}" dt="2024-04-01T22:24:55.494" v="3315" actId="20577"/>
        <pc:sldMkLst>
          <pc:docMk/>
          <pc:sldMk cId="931881756" sldId="2147483079"/>
        </pc:sldMkLst>
        <pc:spChg chg="mod">
          <ac:chgData name="Janani Ramakrishnan (janramak)" userId="8be98578-4bb3-415d-87ed-c2970fdeb34a" providerId="ADAL" clId="{2FC9F9F6-532A-FB40-9BE9-60A115A65543}" dt="2024-04-01T22:24:55.494" v="3315" actId="20577"/>
          <ac:spMkLst>
            <pc:docMk/>
            <pc:sldMk cId="931881756" sldId="2147483079"/>
            <ac:spMk id="2" creationId="{2312BA4D-BA9C-D429-1349-D1CF6E0C2686}"/>
          </ac:spMkLst>
        </pc:spChg>
      </pc:sldChg>
      <pc:sldChg chg="modSp new mod">
        <pc:chgData name="Janani Ramakrishnan (janramak)" userId="8be98578-4bb3-415d-87ed-c2970fdeb34a" providerId="ADAL" clId="{2FC9F9F6-532A-FB40-9BE9-60A115A65543}" dt="2024-04-01T22:25:13.824" v="3324" actId="20577"/>
        <pc:sldMkLst>
          <pc:docMk/>
          <pc:sldMk cId="538440734" sldId="2147483080"/>
        </pc:sldMkLst>
        <pc:spChg chg="mod">
          <ac:chgData name="Janani Ramakrishnan (janramak)" userId="8be98578-4bb3-415d-87ed-c2970fdeb34a" providerId="ADAL" clId="{2FC9F9F6-532A-FB40-9BE9-60A115A65543}" dt="2024-04-01T22:25:13.824" v="3324" actId="20577"/>
          <ac:spMkLst>
            <pc:docMk/>
            <pc:sldMk cId="538440734" sldId="2147483080"/>
            <ac:spMk id="2" creationId="{06FA2A92-D265-433F-9BC8-78FD8F962738}"/>
          </ac:spMkLst>
        </pc:spChg>
      </pc:sldChg>
      <pc:sldChg chg="new del">
        <pc:chgData name="Janani Ramakrishnan (janramak)" userId="8be98578-4bb3-415d-87ed-c2970fdeb34a" providerId="ADAL" clId="{2FC9F9F6-532A-FB40-9BE9-60A115A65543}" dt="2024-04-01T22:25:07.997" v="3319" actId="2696"/>
        <pc:sldMkLst>
          <pc:docMk/>
          <pc:sldMk cId="1349425324" sldId="2147483080"/>
        </pc:sldMkLst>
      </pc:sldChg>
      <pc:sldChg chg="addSp delSp modSp new del mod modClrScheme chgLayout">
        <pc:chgData name="Janani Ramakrishnan (janramak)" userId="8be98578-4bb3-415d-87ed-c2970fdeb34a" providerId="ADAL" clId="{2FC9F9F6-532A-FB40-9BE9-60A115A65543}" dt="2024-04-01T22:26:45.913" v="3356" actId="2696"/>
        <pc:sldMkLst>
          <pc:docMk/>
          <pc:sldMk cId="3228070978" sldId="2147483081"/>
        </pc:sldMkLst>
        <pc:spChg chg="del mod ord">
          <ac:chgData name="Janani Ramakrishnan (janramak)" userId="8be98578-4bb3-415d-87ed-c2970fdeb34a" providerId="ADAL" clId="{2FC9F9F6-532A-FB40-9BE9-60A115A65543}" dt="2024-04-01T22:26:11.389" v="3326" actId="700"/>
          <ac:spMkLst>
            <pc:docMk/>
            <pc:sldMk cId="3228070978" sldId="2147483081"/>
            <ac:spMk id="2" creationId="{F935CF61-7160-D1DB-30F8-4A8BF0E8377B}"/>
          </ac:spMkLst>
        </pc:spChg>
        <pc:spChg chg="add mod ord">
          <ac:chgData name="Janani Ramakrishnan (janramak)" userId="8be98578-4bb3-415d-87ed-c2970fdeb34a" providerId="ADAL" clId="{2FC9F9F6-532A-FB40-9BE9-60A115A65543}" dt="2024-04-01T22:26:19.794" v="3355" actId="20577"/>
          <ac:spMkLst>
            <pc:docMk/>
            <pc:sldMk cId="3228070978" sldId="2147483081"/>
            <ac:spMk id="3" creationId="{10C13D63-EF6E-90F3-CA99-B66936C3200B}"/>
          </ac:spMkLst>
        </pc:spChg>
      </pc:sldChg>
      <pc:sldChg chg="new del">
        <pc:chgData name="Janani Ramakrishnan (janramak)" userId="8be98578-4bb3-415d-87ed-c2970fdeb34a" providerId="ADAL" clId="{2FC9F9F6-532A-FB40-9BE9-60A115A65543}" dt="2024-04-01T22:25:06.316" v="3318" actId="2696"/>
        <pc:sldMkLst>
          <pc:docMk/>
          <pc:sldMk cId="3418527624" sldId="2147483081"/>
        </pc:sldMkLst>
      </pc:sldChg>
    </pc:docChg>
  </pc:docChgLst>
  <pc:docChgLst>
    <pc:chgData name="Padmini Krishnan (psubbura)" userId="S::psubbura@cisco.com::b13da999-0783-4f44-80b2-6d5b9faec2a6" providerId="AD" clId="Web-{2A81D1B6-A228-99F0-3825-59846AF767E7}"/>
    <pc:docChg chg="addSld delSld modSld">
      <pc:chgData name="Padmini Krishnan (psubbura)" userId="S::psubbura@cisco.com::b13da999-0783-4f44-80b2-6d5b9faec2a6" providerId="AD" clId="Web-{2A81D1B6-A228-99F0-3825-59846AF767E7}" dt="2024-04-01T19:55:07.316" v="34" actId="1076"/>
      <pc:docMkLst>
        <pc:docMk/>
      </pc:docMkLst>
      <pc:sldChg chg="modSp add">
        <pc:chgData name="Padmini Krishnan (psubbura)" userId="S::psubbura@cisco.com::b13da999-0783-4f44-80b2-6d5b9faec2a6" providerId="AD" clId="Web-{2A81D1B6-A228-99F0-3825-59846AF767E7}" dt="2024-04-01T19:55:07.316" v="34" actId="1076"/>
        <pc:sldMkLst>
          <pc:docMk/>
          <pc:sldMk cId="1528682881" sldId="261"/>
        </pc:sldMkLst>
        <pc:spChg chg="mod">
          <ac:chgData name="Padmini Krishnan (psubbura)" userId="S::psubbura@cisco.com::b13da999-0783-4f44-80b2-6d5b9faec2a6" providerId="AD" clId="Web-{2A81D1B6-A228-99F0-3825-59846AF767E7}" dt="2024-04-01T19:55:03.879" v="33" actId="1076"/>
          <ac:spMkLst>
            <pc:docMk/>
            <pc:sldMk cId="1528682881" sldId="261"/>
            <ac:spMk id="145" creationId="{5B7859D7-DD85-DF8D-0873-7355A5B4E3D0}"/>
          </ac:spMkLst>
        </pc:spChg>
        <pc:picChg chg="mod">
          <ac:chgData name="Padmini Krishnan (psubbura)" userId="S::psubbura@cisco.com::b13da999-0783-4f44-80b2-6d5b9faec2a6" providerId="AD" clId="Web-{2A81D1B6-A228-99F0-3825-59846AF767E7}" dt="2024-04-01T19:55:07.316" v="34" actId="1076"/>
          <ac:picMkLst>
            <pc:docMk/>
            <pc:sldMk cId="1528682881" sldId="261"/>
            <ac:picMk id="47" creationId="{0AE58F2D-1B01-0FD4-E681-C8D882909E66}"/>
          </ac:picMkLst>
        </pc:picChg>
      </pc:sldChg>
      <pc:sldChg chg="add">
        <pc:chgData name="Padmini Krishnan (psubbura)" userId="S::psubbura@cisco.com::b13da999-0783-4f44-80b2-6d5b9faec2a6" providerId="AD" clId="Web-{2A81D1B6-A228-99F0-3825-59846AF767E7}" dt="2024-04-01T19:53:26.625" v="16"/>
        <pc:sldMkLst>
          <pc:docMk/>
          <pc:sldMk cId="3177250939" sldId="2147472482"/>
        </pc:sldMkLst>
      </pc:sldChg>
      <pc:sldChg chg="del">
        <pc:chgData name="Padmini Krishnan (psubbura)" userId="S::psubbura@cisco.com::b13da999-0783-4f44-80b2-6d5b9faec2a6" providerId="AD" clId="Web-{2A81D1B6-A228-99F0-3825-59846AF767E7}" dt="2024-04-01T19:51:27.528" v="10"/>
        <pc:sldMkLst>
          <pc:docMk/>
          <pc:sldMk cId="2886463409" sldId="2147478261"/>
        </pc:sldMkLst>
      </pc:sldChg>
      <pc:sldChg chg="modSp add">
        <pc:chgData name="Padmini Krishnan (psubbura)" userId="S::psubbura@cisco.com::b13da999-0783-4f44-80b2-6d5b9faec2a6" providerId="AD" clId="Web-{2A81D1B6-A228-99F0-3825-59846AF767E7}" dt="2024-04-01T19:53:55.298" v="20"/>
        <pc:sldMkLst>
          <pc:docMk/>
          <pc:sldMk cId="3993085647" sldId="2147479828"/>
        </pc:sldMkLst>
        <pc:spChg chg="mod">
          <ac:chgData name="Padmini Krishnan (psubbura)" userId="S::psubbura@cisco.com::b13da999-0783-4f44-80b2-6d5b9faec2a6" providerId="AD" clId="Web-{2A81D1B6-A228-99F0-3825-59846AF767E7}" dt="2024-04-01T19:53:55.298" v="20"/>
          <ac:spMkLst>
            <pc:docMk/>
            <pc:sldMk cId="3993085647" sldId="2147479828"/>
            <ac:spMk id="22" creationId="{3C6071BB-4E8B-2EEF-CD6E-764022CA1999}"/>
          </ac:spMkLst>
        </pc:spChg>
        <pc:spChg chg="mod">
          <ac:chgData name="Padmini Krishnan (psubbura)" userId="S::psubbura@cisco.com::b13da999-0783-4f44-80b2-6d5b9faec2a6" providerId="AD" clId="Web-{2A81D1B6-A228-99F0-3825-59846AF767E7}" dt="2024-04-01T19:53:46.392" v="18"/>
          <ac:spMkLst>
            <pc:docMk/>
            <pc:sldMk cId="3993085647" sldId="2147479828"/>
            <ac:spMk id="23" creationId="{AC2BBE95-A467-874E-1FC1-568FEEC8815F}"/>
          </ac:spMkLst>
        </pc:spChg>
        <pc:spChg chg="mod">
          <ac:chgData name="Padmini Krishnan (psubbura)" userId="S::psubbura@cisco.com::b13da999-0783-4f44-80b2-6d5b9faec2a6" providerId="AD" clId="Web-{2A81D1B6-A228-99F0-3825-59846AF767E7}" dt="2024-04-01T19:53:51.626" v="19"/>
          <ac:spMkLst>
            <pc:docMk/>
            <pc:sldMk cId="3993085647" sldId="2147479828"/>
            <ac:spMk id="26" creationId="{6FCCEC18-7D21-E02B-4358-2A8F852E1416}"/>
          </ac:spMkLst>
        </pc:spChg>
        <pc:spChg chg="mod">
          <ac:chgData name="Padmini Krishnan (psubbura)" userId="S::psubbura@cisco.com::b13da999-0783-4f44-80b2-6d5b9faec2a6" providerId="AD" clId="Web-{2A81D1B6-A228-99F0-3825-59846AF767E7}" dt="2024-04-01T19:53:42.423" v="17"/>
          <ac:spMkLst>
            <pc:docMk/>
            <pc:sldMk cId="3993085647" sldId="2147479828"/>
            <ac:spMk id="27" creationId="{97C06C23-5AB4-7244-D299-A93762ED82CC}"/>
          </ac:spMkLst>
        </pc:spChg>
      </pc:sldChg>
      <pc:sldChg chg="modSp add">
        <pc:chgData name="Padmini Krishnan (psubbura)" userId="S::psubbura@cisco.com::b13da999-0783-4f44-80b2-6d5b9faec2a6" providerId="AD" clId="Web-{2A81D1B6-A228-99F0-3825-59846AF767E7}" dt="2024-04-01T19:54:22.815" v="26" actId="20577"/>
        <pc:sldMkLst>
          <pc:docMk/>
          <pc:sldMk cId="1361650873" sldId="2147482947"/>
        </pc:sldMkLst>
        <pc:spChg chg="mod">
          <ac:chgData name="Padmini Krishnan (psubbura)" userId="S::psubbura@cisco.com::b13da999-0783-4f44-80b2-6d5b9faec2a6" providerId="AD" clId="Web-{2A81D1B6-A228-99F0-3825-59846AF767E7}" dt="2024-04-01T19:54:04.736" v="22"/>
          <ac:spMkLst>
            <pc:docMk/>
            <pc:sldMk cId="1361650873" sldId="2147482947"/>
            <ac:spMk id="23" creationId="{DDD8B672-6C2C-450D-D039-95246A5AC2F0}"/>
          </ac:spMkLst>
        </pc:spChg>
        <pc:spChg chg="mod">
          <ac:chgData name="Padmini Krishnan (psubbura)" userId="S::psubbura@cisco.com::b13da999-0783-4f44-80b2-6d5b9faec2a6" providerId="AD" clId="Web-{2A81D1B6-A228-99F0-3825-59846AF767E7}" dt="2024-04-01T19:54:09.174" v="23"/>
          <ac:spMkLst>
            <pc:docMk/>
            <pc:sldMk cId="1361650873" sldId="2147482947"/>
            <ac:spMk id="24" creationId="{B8C1F59D-6180-8A0B-5820-F6FB349ABA5A}"/>
          </ac:spMkLst>
        </pc:spChg>
        <pc:spChg chg="mod">
          <ac:chgData name="Padmini Krishnan (psubbura)" userId="S::psubbura@cisco.com::b13da999-0783-4f44-80b2-6d5b9faec2a6" providerId="AD" clId="Web-{2A81D1B6-A228-99F0-3825-59846AF767E7}" dt="2024-04-01T19:54:13.643" v="24"/>
          <ac:spMkLst>
            <pc:docMk/>
            <pc:sldMk cId="1361650873" sldId="2147482947"/>
            <ac:spMk id="25" creationId="{E19A5C3C-BDEE-51AE-6E7D-5F8B86E0B554}"/>
          </ac:spMkLst>
        </pc:spChg>
        <pc:spChg chg="mod">
          <ac:chgData name="Padmini Krishnan (psubbura)" userId="S::psubbura@cisco.com::b13da999-0783-4f44-80b2-6d5b9faec2a6" providerId="AD" clId="Web-{2A81D1B6-A228-99F0-3825-59846AF767E7}" dt="2024-04-01T19:54:01.064" v="21"/>
          <ac:spMkLst>
            <pc:docMk/>
            <pc:sldMk cId="1361650873" sldId="2147482947"/>
            <ac:spMk id="29" creationId="{F3DE1D51-8F95-BCD1-2DE7-F5D7B4434651}"/>
          </ac:spMkLst>
        </pc:spChg>
        <pc:spChg chg="mod">
          <ac:chgData name="Padmini Krishnan (psubbura)" userId="S::psubbura@cisco.com::b13da999-0783-4f44-80b2-6d5b9faec2a6" providerId="AD" clId="Web-{2A81D1B6-A228-99F0-3825-59846AF767E7}" dt="2024-04-01T19:54:22.815" v="26" actId="20577"/>
          <ac:spMkLst>
            <pc:docMk/>
            <pc:sldMk cId="1361650873" sldId="2147482947"/>
            <ac:spMk id="30" creationId="{9BA478D4-2D71-069E-75BD-284269820CD7}"/>
          </ac:spMkLst>
        </pc:spChg>
        <pc:spChg chg="mod">
          <ac:chgData name="Padmini Krishnan (psubbura)" userId="S::psubbura@cisco.com::b13da999-0783-4f44-80b2-6d5b9faec2a6" providerId="AD" clId="Web-{2A81D1B6-A228-99F0-3825-59846AF767E7}" dt="2024-04-01T19:54:19.065" v="25"/>
          <ac:spMkLst>
            <pc:docMk/>
            <pc:sldMk cId="1361650873" sldId="2147482947"/>
            <ac:spMk id="31" creationId="{CD7E121A-356E-459C-99B7-1AD3013544BD}"/>
          </ac:spMkLst>
        </pc:spChg>
      </pc:sldChg>
      <pc:sldChg chg="modSp add">
        <pc:chgData name="Padmini Krishnan (psubbura)" userId="S::psubbura@cisco.com::b13da999-0783-4f44-80b2-6d5b9faec2a6" providerId="AD" clId="Web-{2A81D1B6-A228-99F0-3825-59846AF767E7}" dt="2024-04-01T19:54:37.018" v="28"/>
        <pc:sldMkLst>
          <pc:docMk/>
          <pc:sldMk cId="3205980443" sldId="2147482948"/>
        </pc:sldMkLst>
        <pc:spChg chg="mod">
          <ac:chgData name="Padmini Krishnan (psubbura)" userId="S::psubbura@cisco.com::b13da999-0783-4f44-80b2-6d5b9faec2a6" providerId="AD" clId="Web-{2A81D1B6-A228-99F0-3825-59846AF767E7}" dt="2024-04-01T19:54:33.081" v="27"/>
          <ac:spMkLst>
            <pc:docMk/>
            <pc:sldMk cId="3205980443" sldId="2147482948"/>
            <ac:spMk id="5" creationId="{445CAFE4-2E88-904A-147C-905D149DA6F4}"/>
          </ac:spMkLst>
        </pc:spChg>
        <pc:spChg chg="mod">
          <ac:chgData name="Padmini Krishnan (psubbura)" userId="S::psubbura@cisco.com::b13da999-0783-4f44-80b2-6d5b9faec2a6" providerId="AD" clId="Web-{2A81D1B6-A228-99F0-3825-59846AF767E7}" dt="2024-04-01T19:54:37.018" v="28"/>
          <ac:spMkLst>
            <pc:docMk/>
            <pc:sldMk cId="3205980443" sldId="2147482948"/>
            <ac:spMk id="15" creationId="{630FB502-1664-FE5E-4C79-0276098C2610}"/>
          </ac:spMkLst>
        </pc:spChg>
      </pc:sldChg>
      <pc:sldChg chg="modSp add">
        <pc:chgData name="Padmini Krishnan (psubbura)" userId="S::psubbura@cisco.com::b13da999-0783-4f44-80b2-6d5b9faec2a6" providerId="AD" clId="Web-{2A81D1B6-A228-99F0-3825-59846AF767E7}" dt="2024-04-01T19:51:20.277" v="9" actId="20577"/>
        <pc:sldMkLst>
          <pc:docMk/>
          <pc:sldMk cId="2334939425" sldId="2147483071"/>
        </pc:sldMkLst>
        <pc:spChg chg="mod">
          <ac:chgData name="Padmini Krishnan (psubbura)" userId="S::psubbura@cisco.com::b13da999-0783-4f44-80b2-6d5b9faec2a6" providerId="AD" clId="Web-{2A81D1B6-A228-99F0-3825-59846AF767E7}" dt="2024-04-01T19:46:22.783" v="1" actId="1076"/>
          <ac:spMkLst>
            <pc:docMk/>
            <pc:sldMk cId="2334939425" sldId="2147483071"/>
            <ac:spMk id="5" creationId="{12F8D4BB-DA39-CDA2-4386-612A5FC240F6}"/>
          </ac:spMkLst>
        </pc:spChg>
        <pc:spChg chg="mod">
          <ac:chgData name="Padmini Krishnan (psubbura)" userId="S::psubbura@cisco.com::b13da999-0783-4f44-80b2-6d5b9faec2a6" providerId="AD" clId="Web-{2A81D1B6-A228-99F0-3825-59846AF767E7}" dt="2024-04-01T19:46:36.596" v="2" actId="20577"/>
          <ac:spMkLst>
            <pc:docMk/>
            <pc:sldMk cId="2334939425" sldId="2147483071"/>
            <ac:spMk id="6" creationId="{6E487AD1-6DE8-C4DC-6C82-0503E1044494}"/>
          </ac:spMkLst>
        </pc:spChg>
        <pc:spChg chg="mod">
          <ac:chgData name="Padmini Krishnan (psubbura)" userId="S::psubbura@cisco.com::b13da999-0783-4f44-80b2-6d5b9faec2a6" providerId="AD" clId="Web-{2A81D1B6-A228-99F0-3825-59846AF767E7}" dt="2024-04-01T19:51:20.277" v="9" actId="20577"/>
          <ac:spMkLst>
            <pc:docMk/>
            <pc:sldMk cId="2334939425" sldId="2147483071"/>
            <ac:spMk id="13" creationId="{D8C67092-75AF-EBE8-9BC1-A482F682D0A9}"/>
          </ac:spMkLst>
        </pc:spChg>
      </pc:sldChg>
      <pc:sldChg chg="modSp add">
        <pc:chgData name="Padmini Krishnan (psubbura)" userId="S::psubbura@cisco.com::b13da999-0783-4f44-80b2-6d5b9faec2a6" providerId="AD" clId="Web-{2A81D1B6-A228-99F0-3825-59846AF767E7}" dt="2024-04-01T19:54:57.300" v="32" actId="20577"/>
        <pc:sldMkLst>
          <pc:docMk/>
          <pc:sldMk cId="1411063634" sldId="2147483077"/>
        </pc:sldMkLst>
        <pc:spChg chg="mod">
          <ac:chgData name="Padmini Krishnan (psubbura)" userId="S::psubbura@cisco.com::b13da999-0783-4f44-80b2-6d5b9faec2a6" providerId="AD" clId="Web-{2A81D1B6-A228-99F0-3825-59846AF767E7}" dt="2024-04-01T19:54:57.300" v="32" actId="20577"/>
          <ac:spMkLst>
            <pc:docMk/>
            <pc:sldMk cId="1411063634" sldId="2147483077"/>
            <ac:spMk id="23" creationId="{AC2BBE95-A467-874E-1FC1-568FEEC8815F}"/>
          </ac:spMkLst>
        </pc:spChg>
        <pc:spChg chg="mod">
          <ac:chgData name="Padmini Krishnan (psubbura)" userId="S::psubbura@cisco.com::b13da999-0783-4f44-80b2-6d5b9faec2a6" providerId="AD" clId="Web-{2A81D1B6-A228-99F0-3825-59846AF767E7}" dt="2024-04-01T19:54:45.863" v="29"/>
          <ac:spMkLst>
            <pc:docMk/>
            <pc:sldMk cId="1411063634" sldId="2147483077"/>
            <ac:spMk id="26" creationId="{6FCCEC18-7D21-E02B-4358-2A8F852E1416}"/>
          </ac:spMkLst>
        </pc:spChg>
        <pc:spChg chg="mod">
          <ac:chgData name="Padmini Krishnan (psubbura)" userId="S::psubbura@cisco.com::b13da999-0783-4f44-80b2-6d5b9faec2a6" providerId="AD" clId="Web-{2A81D1B6-A228-99F0-3825-59846AF767E7}" dt="2024-04-01T19:54:49.456" v="30"/>
          <ac:spMkLst>
            <pc:docMk/>
            <pc:sldMk cId="1411063634" sldId="2147483077"/>
            <ac:spMk id="27" creationId="{97C06C23-5AB4-7244-D299-A93762ED82CC}"/>
          </ac:spMkLst>
        </pc:spChg>
      </pc:sldChg>
      <pc:sldMasterChg chg="addSldLayout">
        <pc:chgData name="Padmini Krishnan (psubbura)" userId="S::psubbura@cisco.com::b13da999-0783-4f44-80b2-6d5b9faec2a6" providerId="AD" clId="Web-{2A81D1B6-A228-99F0-3825-59846AF767E7}" dt="2024-04-01T19:53:26.266" v="14"/>
        <pc:sldMasterMkLst>
          <pc:docMk/>
          <pc:sldMasterMk cId="3592318661" sldId="2147483660"/>
        </pc:sldMasterMkLst>
        <pc:sldLayoutChg chg="add replId">
          <pc:chgData name="Padmini Krishnan (psubbura)" userId="S::psubbura@cisco.com::b13da999-0783-4f44-80b2-6d5b9faec2a6" providerId="AD" clId="Web-{2A81D1B6-A228-99F0-3825-59846AF767E7}" dt="2024-04-01T19:46:13.955" v="0"/>
          <pc:sldLayoutMkLst>
            <pc:docMk/>
            <pc:sldMasterMk cId="3592318661" sldId="2147483660"/>
            <pc:sldLayoutMk cId="1199344961" sldId="2147483717"/>
          </pc:sldLayoutMkLst>
        </pc:sldLayoutChg>
        <pc:sldLayoutChg chg="add">
          <pc:chgData name="Padmini Krishnan (psubbura)" userId="S::psubbura@cisco.com::b13da999-0783-4f44-80b2-6d5b9faec2a6" providerId="AD" clId="Web-{2A81D1B6-A228-99F0-3825-59846AF767E7}" dt="2024-04-01T19:53:25.641" v="11"/>
          <pc:sldLayoutMkLst>
            <pc:docMk/>
            <pc:sldMasterMk cId="3592318661" sldId="2147483660"/>
            <pc:sldLayoutMk cId="2755541969" sldId="2147483718"/>
          </pc:sldLayoutMkLst>
        </pc:sldLayoutChg>
        <pc:sldLayoutChg chg="add">
          <pc:chgData name="Padmini Krishnan (psubbura)" userId="S::psubbura@cisco.com::b13da999-0783-4f44-80b2-6d5b9faec2a6" providerId="AD" clId="Web-{2A81D1B6-A228-99F0-3825-59846AF767E7}" dt="2024-04-01T19:53:26.266" v="14"/>
          <pc:sldLayoutMkLst>
            <pc:docMk/>
            <pc:sldMasterMk cId="3592318661" sldId="2147483660"/>
            <pc:sldLayoutMk cId="2051156421" sldId="214748371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3708F3-3CBB-1644-A2AA-22E964A62D46}" type="datetimeFigureOut">
              <a:rPr lang="en-US" smtClean="0"/>
              <a:t>5/13/24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24A5F-239E-984D-AAB3-17ADDCB1B770}" type="slidenum">
              <a:rPr lang="en-US" smtClean="0"/>
              <a:t>‹#›</a:t>
            </a:fld>
            <a:endParaRPr lang="en-US"/>
          </a:p>
        </p:txBody>
      </p:sp>
    </p:spTree>
    <p:extLst>
      <p:ext uri="{BB962C8B-B14F-4D97-AF65-F5344CB8AC3E}">
        <p14:creationId xmlns:p14="http://schemas.microsoft.com/office/powerpoint/2010/main" val="4269461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pPr marL="0" marR="0" lvl="0" indent="0" algn="r" defTabSz="609559"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559"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98166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Preview Campaign: As soon as the agent is made available, there is a phone/campaign icon -&gt; screen shows contact information and dials that contact manually. If they skip calling the contact the 3</a:t>
            </a:r>
            <a:r>
              <a:rPr lang="en-US" sz="1200" baseline="30000"/>
              <a:t>rd</a:t>
            </a:r>
            <a:r>
              <a:rPr lang="en-US" sz="1200"/>
              <a:t> party (</a:t>
            </a:r>
            <a:r>
              <a:rPr lang="en-US" sz="1200" err="1"/>
              <a:t>Acqueon</a:t>
            </a:r>
            <a:r>
              <a:rPr lang="en-US" sz="1200"/>
              <a:t>) will send out another contact </a:t>
            </a:r>
          </a:p>
          <a:p>
            <a:br>
              <a:rPr lang="en-US" sz="1200"/>
            </a:br>
            <a:r>
              <a:rPr lang="en-US" sz="1200"/>
              <a:t>Progressive: The contact is not offered, but the dialer would dial the contact (using the pacing mode setup). The media layer would also do an analysis of the call. Only the live voice is offered to the agent. Call Progress Analysis is done so that busy, fax machine, voicemails are not connected -&gt; maximizes agent efficiency. (Cancel button is not there)</a:t>
            </a:r>
          </a:p>
          <a:p>
            <a:endParaRPr lang="en-US" sz="1200"/>
          </a:p>
          <a:p>
            <a:r>
              <a:rPr lang="en-US" sz="1200"/>
              <a:t>Predictive: Progressive defines pacing mode (you can dial up to 2 contacts for instance). System would configure the abandoned rate and would adjust the pacing mode. </a:t>
            </a:r>
          </a:p>
          <a:p>
            <a:endParaRPr lang="en-US" sz="1200"/>
          </a:p>
          <a:p>
            <a:r>
              <a:rPr lang="en-US" sz="1200"/>
              <a:t>Imagine you have 10 agents, and a pacing mode of 3 -&gt; the dialer places 30 calls. The admin need to be sure of the contact list, they need to develop the confidence on the hit ratio. So, in predictive will help you better configure a pacing ratio to make sure that the configured abandon rate is not reached. </a:t>
            </a:r>
          </a:p>
          <a:p>
            <a:endParaRPr lang="en-US"/>
          </a:p>
        </p:txBody>
      </p:sp>
      <p:sp>
        <p:nvSpPr>
          <p:cNvPr id="4" name="Slide Number Placeholder 3"/>
          <p:cNvSpPr>
            <a:spLocks noGrp="1"/>
          </p:cNvSpPr>
          <p:nvPr>
            <p:ph type="sldNum" sz="quarter" idx="5"/>
          </p:nvPr>
        </p:nvSpPr>
        <p:spPr/>
        <p:txBody>
          <a:bodyPr/>
          <a:lstStyle/>
          <a:p>
            <a:fld id="{37E24A5F-239E-984D-AAB3-17ADDCB1B770}" type="slidenum">
              <a:rPr lang="en-US" smtClean="0"/>
              <a:t>19</a:t>
            </a:fld>
            <a:endParaRPr lang="en-US"/>
          </a:p>
        </p:txBody>
      </p:sp>
    </p:spTree>
    <p:extLst>
      <p:ext uri="{BB962C8B-B14F-4D97-AF65-F5344CB8AC3E}">
        <p14:creationId xmlns:p14="http://schemas.microsoft.com/office/powerpoint/2010/main" val="142388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F06331D-EFA3-0C49-86FC-9D59F4A6C2FE}" type="slidenum">
              <a:rPr kumimoji="0" lang="en-US" sz="1200" b="0" i="0" u="none" strike="noStrike" kern="1200" cap="none" spc="0" normalizeH="0" baseline="0" noProof="0" smtClean="0">
                <a:ln>
                  <a:noFill/>
                </a:ln>
                <a:solidFill>
                  <a:prstClr val="black"/>
                </a:solidFill>
                <a:effectLst/>
                <a:uLnTx/>
                <a:uFillTx/>
                <a:latin typeface="CiscoSansTT Light" panose="020B05030202010203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iscoSansTT Light" panose="020B0503020201020303" pitchFamily="34" charset="0"/>
              <a:ea typeface="+mn-ea"/>
              <a:cs typeface="+mn-cs"/>
            </a:endParaRPr>
          </a:p>
        </p:txBody>
      </p:sp>
    </p:spTree>
    <p:extLst>
      <p:ext uri="{BB962C8B-B14F-4D97-AF65-F5344CB8AC3E}">
        <p14:creationId xmlns:p14="http://schemas.microsoft.com/office/powerpoint/2010/main" val="3649615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many of you have tried already the Supervisor desktop?</a:t>
            </a:r>
            <a:endParaRPr lang="en-BE"/>
          </a:p>
        </p:txBody>
      </p:sp>
      <p:sp>
        <p:nvSpPr>
          <p:cNvPr id="4" name="Slide Number Placeholder 3"/>
          <p:cNvSpPr>
            <a:spLocks noGrp="1"/>
          </p:cNvSpPr>
          <p:nvPr>
            <p:ph type="sldNum" sz="quarter" idx="5"/>
          </p:nvPr>
        </p:nvSpPr>
        <p:spPr/>
        <p:txBody>
          <a:bodyPr/>
          <a:lstStyle/>
          <a:p>
            <a:pPr marL="0" marR="0" lvl="0" indent="0" algn="r" defTabSz="609559"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559"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68235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WebRTC highlight that it’s coming</a:t>
            </a:r>
            <a:endParaRPr lang="en-BE"/>
          </a:p>
        </p:txBody>
      </p:sp>
      <p:sp>
        <p:nvSpPr>
          <p:cNvPr id="4" name="Slide Number Placeholder 3"/>
          <p:cNvSpPr>
            <a:spLocks noGrp="1"/>
          </p:cNvSpPr>
          <p:nvPr>
            <p:ph type="sldNum" sz="quarter" idx="5"/>
          </p:nvPr>
        </p:nvSpPr>
        <p:spPr/>
        <p:txBody>
          <a:bodyPr/>
          <a:lstStyle/>
          <a:p>
            <a:pPr marL="0" marR="0" lvl="0" indent="0" algn="r" defTabSz="609559"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559"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766635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Talk about whisper coaching, banners and how should you approach</a:t>
            </a:r>
          </a:p>
        </p:txBody>
      </p:sp>
      <p:sp>
        <p:nvSpPr>
          <p:cNvPr id="4" name="Slide Number Placeholder 3"/>
          <p:cNvSpPr>
            <a:spLocks noGrp="1"/>
          </p:cNvSpPr>
          <p:nvPr>
            <p:ph type="sldNum" sz="quarter" idx="5"/>
          </p:nvPr>
        </p:nvSpPr>
        <p:spPr/>
        <p:txBody>
          <a:bodyPr/>
          <a:lstStyle/>
          <a:p>
            <a:fld id="{37E24A5F-239E-984D-AAB3-17ADDCB1B770}" type="slidenum">
              <a:rPr lang="en-US" smtClean="0"/>
              <a:t>26</a:t>
            </a:fld>
            <a:endParaRPr lang="en-US"/>
          </a:p>
        </p:txBody>
      </p:sp>
    </p:spTree>
    <p:extLst>
      <p:ext uri="{BB962C8B-B14F-4D97-AF65-F5344CB8AC3E}">
        <p14:creationId xmlns:p14="http://schemas.microsoft.com/office/powerpoint/2010/main" val="3676386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559" rtl="0" eaLnBrk="0" fontAlgn="base" latinLnBrk="0" hangingPunct="0">
              <a:lnSpc>
                <a:spcPct val="100000"/>
              </a:lnSpc>
              <a:spcBef>
                <a:spcPct val="30000"/>
              </a:spcBef>
              <a:spcAft>
                <a:spcPct val="0"/>
              </a:spcAft>
              <a:buClrTx/>
              <a:buSzTx/>
              <a:buFontTx/>
              <a:buNone/>
              <a:tabLst/>
              <a:defRPr/>
            </a:pPr>
            <a:r>
              <a:rPr lang="en-US" sz="1600">
                <a:solidFill>
                  <a:schemeClr val="bg2"/>
                </a:solidFill>
                <a:latin typeface="+mn-lt"/>
                <a:ea typeface="ＭＳ Ｐゴシック"/>
                <a:cs typeface="Arial"/>
              </a:rPr>
              <a:t>All listed recordings are paginated</a:t>
            </a:r>
            <a:r>
              <a:rPr lang="en-US">
                <a:solidFill>
                  <a:schemeClr val="bg2"/>
                </a:solidFill>
                <a:latin typeface="+mn-lt"/>
                <a:ea typeface="ＭＳ Ｐゴシック"/>
                <a:cs typeface="Arial"/>
              </a:rPr>
              <a:t>. Recordings show up as supervisor scrolls through the list. </a:t>
            </a:r>
            <a:endParaRPr lang="en-US" sz="1600">
              <a:solidFill>
                <a:schemeClr val="bg2"/>
              </a:solidFill>
              <a:latin typeface="+mn-lt"/>
              <a:ea typeface="ＭＳ Ｐゴシック"/>
              <a:cs typeface="Arial"/>
            </a:endParaRPr>
          </a:p>
          <a:p>
            <a:endParaRPr lang="en-US"/>
          </a:p>
        </p:txBody>
      </p:sp>
      <p:sp>
        <p:nvSpPr>
          <p:cNvPr id="4" name="Slide Number Placeholder 3"/>
          <p:cNvSpPr>
            <a:spLocks noGrp="1"/>
          </p:cNvSpPr>
          <p:nvPr>
            <p:ph type="sldNum" sz="quarter" idx="5"/>
          </p:nvPr>
        </p:nvSpPr>
        <p:spPr/>
        <p:txBody>
          <a:bodyPr/>
          <a:lstStyle/>
          <a:p>
            <a:pPr marL="0" marR="0" lvl="0" indent="0" algn="r" defTabSz="609559"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559"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484813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600"/>
              </a:spcAft>
            </a:pP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8733E8CC-6D3B-C442-B317-72B9A9BB767D}" type="slidenum">
              <a:rPr kumimoji="0" lang="en-US" sz="1200" b="0" i="0" u="none" strike="noStrike" kern="1200" cap="none" spc="0" normalizeH="0" baseline="0" noProof="0" smtClean="0">
                <a:ln>
                  <a:noFill/>
                </a:ln>
                <a:solidFill>
                  <a:prstClr val="black"/>
                </a:solidFill>
                <a:effectLst/>
                <a:uLnTx/>
                <a:uFillTx/>
                <a:latin typeface="CiscoSansTT" panose="020B0503020201020303" pitchFamily="34" charset="0"/>
                <a:ea typeface="ＭＳ Ｐゴシック" charset="0"/>
                <a:cs typeface="+mn-cs"/>
              </a:rPr>
              <a:pPr marL="0" marR="0" lvl="0" indent="0" algn="r" defTabSz="457200" rtl="0" eaLnBrk="1" fontAlgn="base" latinLnBrk="0" hangingPunct="1">
                <a:lnSpc>
                  <a:spcPct val="100000"/>
                </a:lnSpc>
                <a:spcBef>
                  <a:spcPct val="0"/>
                </a:spcBef>
                <a:spcAft>
                  <a:spcPct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iscoSansTT" panose="020B0503020201020303" pitchFamily="34" charset="0"/>
              <a:ea typeface="ＭＳ Ｐゴシック" charset="0"/>
              <a:cs typeface="+mn-cs"/>
            </a:endParaRPr>
          </a:p>
        </p:txBody>
      </p:sp>
    </p:spTree>
    <p:extLst>
      <p:ext uri="{BB962C8B-B14F-4D97-AF65-F5344CB8AC3E}">
        <p14:creationId xmlns:p14="http://schemas.microsoft.com/office/powerpoint/2010/main" val="2820996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F06331D-EFA3-0C49-86FC-9D59F4A6C2FE}" type="slidenum">
              <a:rPr kumimoji="0" lang="en-US" sz="1200" b="0" i="0" u="none" strike="noStrike" kern="1200" cap="none" spc="0" normalizeH="0" baseline="0" noProof="0" smtClean="0">
                <a:ln>
                  <a:noFill/>
                </a:ln>
                <a:solidFill>
                  <a:prstClr val="black"/>
                </a:solidFill>
                <a:effectLst/>
                <a:uLnTx/>
                <a:uFillTx/>
                <a:latin typeface="CiscoSansTT Light" panose="020B05030202010203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iscoSansTT Light" panose="020B0503020201020303" pitchFamily="34" charset="0"/>
              <a:ea typeface="+mn-ea"/>
              <a:cs typeface="+mn-cs"/>
            </a:endParaRPr>
          </a:p>
        </p:txBody>
      </p:sp>
    </p:spTree>
    <p:extLst>
      <p:ext uri="{BB962C8B-B14F-4D97-AF65-F5344CB8AC3E}">
        <p14:creationId xmlns:p14="http://schemas.microsoft.com/office/powerpoint/2010/main" val="28022542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fontAlgn="base">
              <a:spcBef>
                <a:spcPts val="0"/>
              </a:spcBef>
              <a:spcAft>
                <a:spcPts val="0"/>
              </a:spcAft>
            </a:pPr>
            <a:r>
              <a:rPr lang="en-US" sz="1800">
                <a:effectLst/>
                <a:latin typeface="Arial" panose="020B0604020202020204" pitchFamily="34" charset="0"/>
                <a:ea typeface="Times New Roman" panose="02020603050405020304" pitchFamily="18" charset="0"/>
              </a:rPr>
              <a:t>Contact center agent's jobs are inherently stressful. </a:t>
            </a:r>
            <a:endParaRPr lang="en-US" sz="1800">
              <a:effectLst/>
              <a:latin typeface="Times New Roman" panose="02020603050405020304" pitchFamily="18" charset="0"/>
              <a:ea typeface="Times New Roman" panose="02020603050405020304" pitchFamily="18" charset="0"/>
            </a:endParaRPr>
          </a:p>
          <a:p>
            <a:pPr marL="0" marR="0" fontAlgn="base">
              <a:spcBef>
                <a:spcPts val="0"/>
              </a:spcBef>
              <a:spcAft>
                <a:spcPts val="0"/>
              </a:spcAft>
            </a:pPr>
            <a:r>
              <a:rPr lang="en-US" sz="1800">
                <a:effectLst/>
                <a:latin typeface="Times New Roman" panose="02020603050405020304" pitchFamily="18" charset="0"/>
                <a:ea typeface="Times New Roman" panose="02020603050405020304" pitchFamily="18" charset="0"/>
              </a:rPr>
              <a:t> </a:t>
            </a:r>
          </a:p>
          <a:p>
            <a:pPr marL="0" marR="0" fontAlgn="base">
              <a:spcBef>
                <a:spcPts val="0"/>
              </a:spcBef>
              <a:spcAft>
                <a:spcPts val="0"/>
              </a:spcAft>
            </a:pPr>
            <a:r>
              <a:rPr lang="en-US" sz="1800">
                <a:effectLst/>
                <a:latin typeface="Arial" panose="020B0604020202020204" pitchFamily="34" charset="0"/>
                <a:ea typeface="Times New Roman" panose="02020603050405020304" pitchFamily="18" charset="0"/>
              </a:rPr>
              <a:t>Imagine handling several customer issues across multiple channels, meeting performance targets, all while ensuring customer satisfaction levels remain high. </a:t>
            </a:r>
            <a:endParaRPr lang="en-US" sz="1800">
              <a:effectLst/>
              <a:latin typeface="Times New Roman" panose="02020603050405020304" pitchFamily="18" charset="0"/>
              <a:ea typeface="Times New Roman" panose="02020603050405020304" pitchFamily="18" charset="0"/>
            </a:endParaRPr>
          </a:p>
          <a:p>
            <a:pPr marL="0" marR="0" fontAlgn="base">
              <a:spcBef>
                <a:spcPts val="0"/>
              </a:spcBef>
              <a:spcAft>
                <a:spcPts val="0"/>
              </a:spcAft>
            </a:pPr>
            <a:r>
              <a:rPr lang="en-US" sz="1800">
                <a:effectLst/>
                <a:latin typeface="Arial" panose="020B0604020202020204"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pPr marL="0" marR="0" fontAlgn="base">
              <a:spcBef>
                <a:spcPts val="0"/>
              </a:spcBef>
              <a:spcAft>
                <a:spcPts val="0"/>
              </a:spcAft>
            </a:pPr>
            <a:r>
              <a:rPr lang="en-US" sz="1800">
                <a:effectLst/>
                <a:latin typeface="Arial" panose="020B0604020202020204" pitchFamily="34" charset="0"/>
                <a:ea typeface="Times New Roman" panose="02020603050405020304" pitchFamily="18" charset="0"/>
              </a:rPr>
              <a:t>This puts them at an even higher risk of burnout than the average employee.</a:t>
            </a:r>
            <a:r>
              <a:rPr lang="en-US" sz="1800">
                <a:effectLst/>
                <a:latin typeface="Times New Roman" panose="02020603050405020304" pitchFamily="18" charset="0"/>
                <a:ea typeface="Times New Roman" panose="02020603050405020304" pitchFamily="18" charset="0"/>
              </a:rPr>
              <a:t> </a:t>
            </a:r>
            <a:r>
              <a:rPr lang="en-US" sz="1800">
                <a:effectLst/>
                <a:latin typeface="Arial" panose="020B0604020202020204" pitchFamily="34" charset="0"/>
                <a:ea typeface="Times New Roman" panose="02020603050405020304" pitchFamily="18" charset="0"/>
              </a:rPr>
              <a:t>Data shows 52% of contact center agents are currently facing burnout. </a:t>
            </a:r>
            <a:endParaRPr lang="en-US" sz="180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a:effectLst/>
                <a:latin typeface="Arial" panose="020B0604020202020204"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pPr marL="0" marR="0" fontAlgn="base">
              <a:spcBef>
                <a:spcPts val="0"/>
              </a:spcBef>
              <a:spcAft>
                <a:spcPts val="0"/>
              </a:spcAft>
            </a:pPr>
            <a:r>
              <a:rPr lang="en-US" sz="1800">
                <a:effectLst/>
                <a:latin typeface="Arial" panose="020B0604020202020204" pitchFamily="34" charset="0"/>
                <a:ea typeface="Times New Roman" panose="02020603050405020304" pitchFamily="18" charset="0"/>
              </a:rPr>
              <a:t>Even worse than that - burnout has been attributed as the cause of 50% (or more) of employee turnover in some organizations.  </a:t>
            </a:r>
            <a:endParaRPr lang="en-US" sz="180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a:effectLst/>
                <a:latin typeface="Arial" panose="020B0604020202020204"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pPr marL="0" marR="0" lvl="0" indent="0" algn="l" defTabSz="926372" rtl="0" eaLnBrk="1" fontAlgn="auto" latinLnBrk="0" hangingPunct="1">
              <a:lnSpc>
                <a:spcPct val="100000"/>
              </a:lnSpc>
              <a:spcBef>
                <a:spcPts val="0"/>
              </a:spcBef>
              <a:spcAft>
                <a:spcPts val="0"/>
              </a:spcAft>
              <a:buClrTx/>
              <a:buSzTx/>
              <a:buFontTx/>
              <a:buNone/>
              <a:tabLst/>
              <a:defRPr/>
            </a:pPr>
            <a:endParaRPr lang="en-US" sz="1200">
              <a:latin typeface="CiscoSansTT"/>
              <a:cs typeface="CiscoSansTT"/>
            </a:endParaRPr>
          </a:p>
        </p:txBody>
      </p:sp>
      <p:sp>
        <p:nvSpPr>
          <p:cNvPr id="4" name="Slide Number Placeholder 3"/>
          <p:cNvSpPr>
            <a:spLocks noGrp="1"/>
          </p:cNvSpPr>
          <p:nvPr>
            <p:ph type="sldNum" sz="quarter" idx="5"/>
          </p:nvPr>
        </p:nvSpPr>
        <p:spPr/>
        <p:txBody>
          <a:bodyPr/>
          <a:lstStyle/>
          <a:p>
            <a:pPr marL="0" marR="0" lvl="0" indent="0" algn="r" defTabSz="926372" rtl="0" eaLnBrk="1" fontAlgn="auto" latinLnBrk="0" hangingPunct="1">
              <a:lnSpc>
                <a:spcPct val="100000"/>
              </a:lnSpc>
              <a:spcBef>
                <a:spcPts val="0"/>
              </a:spcBef>
              <a:spcAft>
                <a:spcPts val="0"/>
              </a:spcAft>
              <a:buClrTx/>
              <a:buSzTx/>
              <a:buFontTx/>
              <a:buNone/>
              <a:tabLst/>
              <a:defRPr/>
            </a:pPr>
            <a:fld id="{4EAD67B9-C320-43D7-8C50-E4FEBEBC9E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2637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43277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fontAlgn="base">
              <a:spcBef>
                <a:spcPts val="0"/>
              </a:spcBef>
              <a:spcAft>
                <a:spcPts val="0"/>
              </a:spcAft>
            </a:pPr>
            <a:r>
              <a:rPr lang="en-US" sz="1200">
                <a:effectLst/>
                <a:latin typeface="Arial" panose="020B0604020202020204" pitchFamily="34" charset="0"/>
                <a:ea typeface="Times New Roman" panose="02020603050405020304" pitchFamily="18" charset="0"/>
              </a:rPr>
              <a:t>We launched a pilot study with our customer FHB and measured the impact of burnout on agents and customer experiences firsthand. Jason and his entire organization take pride in delivering best experiences to their customers and also taking care of their employees. We will hear from Jason in a bit. </a:t>
            </a:r>
            <a:endParaRPr lang="en-US" sz="120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06331D-EFA3-0C49-86FC-9D59F4A6C2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5008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iscoSansTT Light" panose="020B05030202010203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iscoSansTT Light" panose="020B0503020201020303" pitchFamily="34" charset="0"/>
              <a:ea typeface="+mn-ea"/>
              <a:cs typeface="+mn-cs"/>
            </a:endParaRPr>
          </a:p>
        </p:txBody>
      </p:sp>
    </p:spTree>
    <p:extLst>
      <p:ext uri="{BB962C8B-B14F-4D97-AF65-F5344CB8AC3E}">
        <p14:creationId xmlns:p14="http://schemas.microsoft.com/office/powerpoint/2010/main" val="29049404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26372" rtl="0" eaLnBrk="1" fontAlgn="auto" latinLnBrk="0" hangingPunct="1">
              <a:lnSpc>
                <a:spcPct val="100000"/>
              </a:lnSpc>
              <a:spcBef>
                <a:spcPts val="0"/>
              </a:spcBef>
              <a:spcAft>
                <a:spcPts val="0"/>
              </a:spcAft>
              <a:buClrTx/>
              <a:buSzTx/>
              <a:buFontTx/>
              <a:buNone/>
              <a:tabLst/>
              <a:defRPr/>
            </a:pPr>
            <a:fld id="{4EAD67B9-C320-43D7-8C50-E4FEBEBC9E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2637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03896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a:effectLst/>
                <a:latin typeface="Arial" panose="020B0604020202020204"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a:effectLst/>
                <a:latin typeface="Arial" panose="020B0604020202020204" pitchFamily="34" charset="0"/>
                <a:ea typeface="Times New Roman" panose="02020603050405020304" pitchFamily="18" charset="0"/>
              </a:rPr>
              <a:t>Discuss few actions, APIs, partners role and highlight Thrive partnership</a:t>
            </a:r>
            <a:endParaRPr lang="en-US" sz="1800">
              <a:effectLst/>
              <a:latin typeface="Times New Roman" panose="02020603050405020304" pitchFamily="18" charset="0"/>
              <a:ea typeface="Times New Roman" panose="02020603050405020304" pitchFamily="18" charset="0"/>
            </a:endParaRPr>
          </a:p>
          <a:p>
            <a:pPr algn="l">
              <a:buFont typeface="+mj-lt"/>
              <a:buNone/>
            </a:pPr>
            <a:endParaRPr lang="en-IN" b="0" i="0">
              <a:solidFill>
                <a:srgbClr val="000000"/>
              </a:solidFill>
              <a:effectLst/>
              <a:latin typeface="Proxima_Nova"/>
            </a:endParaRPr>
          </a:p>
          <a:p>
            <a:endParaRPr lang="en-US" sz="1200">
              <a:cs typeface="CiscoSansTT"/>
            </a:endParaRPr>
          </a:p>
        </p:txBody>
      </p:sp>
      <p:sp>
        <p:nvSpPr>
          <p:cNvPr id="4" name="Slide Number Placeholder 3"/>
          <p:cNvSpPr>
            <a:spLocks noGrp="1"/>
          </p:cNvSpPr>
          <p:nvPr>
            <p:ph type="sldNum" sz="quarter" idx="5"/>
          </p:nvPr>
        </p:nvSpPr>
        <p:spPr/>
        <p:txBody>
          <a:bodyPr/>
          <a:lstStyle/>
          <a:p>
            <a:pPr marL="0" marR="0" lvl="0" indent="0" algn="r" defTabSz="926372" rtl="0" eaLnBrk="1" fontAlgn="auto" latinLnBrk="0" hangingPunct="1">
              <a:lnSpc>
                <a:spcPct val="100000"/>
              </a:lnSpc>
              <a:spcBef>
                <a:spcPts val="0"/>
              </a:spcBef>
              <a:spcAft>
                <a:spcPts val="0"/>
              </a:spcAft>
              <a:buClrTx/>
              <a:buSzTx/>
              <a:buFontTx/>
              <a:buNone/>
              <a:tabLst/>
              <a:defRPr/>
            </a:pPr>
            <a:fld id="{6F06331D-EFA3-0C49-86FC-9D59F4A6C2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2637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8108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26372" rtl="0" eaLnBrk="1" fontAlgn="auto" latinLnBrk="0" hangingPunct="1">
              <a:lnSpc>
                <a:spcPct val="100000"/>
              </a:lnSpc>
              <a:spcBef>
                <a:spcPts val="0"/>
              </a:spcBef>
              <a:spcAft>
                <a:spcPts val="0"/>
              </a:spcAft>
              <a:buClrTx/>
              <a:buSzTx/>
              <a:buFontTx/>
              <a:buNone/>
              <a:tabLst/>
              <a:defRPr/>
            </a:pPr>
            <a:r>
              <a:rPr lang="en-US" sz="1800" noProof="0"/>
              <a:t>Comparing performance when break was given vs when break was not given after high burnout level </a:t>
            </a:r>
          </a:p>
          <a:p>
            <a:br>
              <a:rPr lang="en-US" sz="1200">
                <a:cs typeface="CiscoSansTT"/>
              </a:rPr>
            </a:br>
            <a:br>
              <a:rPr lang="en-US" sz="1200">
                <a:cs typeface="CiscoSansTT"/>
              </a:rPr>
            </a:br>
            <a:r>
              <a:rPr lang="en-US" sz="1200">
                <a:cs typeface="CiscoSansTT"/>
              </a:rPr>
              <a:t>4 minute call -&gt; burnout -&gt; 5 minute call</a:t>
            </a:r>
          </a:p>
          <a:p>
            <a:r>
              <a:rPr lang="en-US" sz="1200">
                <a:cs typeface="CiscoSansTT"/>
              </a:rPr>
              <a:t>Break was not given -&gt;4.9</a:t>
            </a:r>
          </a:p>
          <a:p>
            <a:r>
              <a:rPr lang="en-US" sz="1200">
                <a:cs typeface="CiscoSansTT"/>
              </a:rPr>
              <a:t>Break given -&gt;4.6</a:t>
            </a:r>
          </a:p>
          <a:p>
            <a:endParaRPr lang="en-US" sz="1200">
              <a:cs typeface="CiscoSansTT"/>
            </a:endParaRPr>
          </a:p>
          <a:p>
            <a:r>
              <a:rPr lang="en-US" sz="1200">
                <a:cs typeface="CiscoSansTT"/>
              </a:rPr>
              <a:t>.1 Vs .4</a:t>
            </a:r>
          </a:p>
          <a:p>
            <a:endParaRPr lang="en-US" sz="1200">
              <a:cs typeface="CiscoSansTT"/>
            </a:endParaRPr>
          </a:p>
          <a:p>
            <a:r>
              <a:rPr lang="en-US" sz="1200">
                <a:cs typeface="CiscoSansTT"/>
              </a:rPr>
              <a:t>Delta is 4X when action taken Vs action not taken</a:t>
            </a:r>
          </a:p>
          <a:p>
            <a:endParaRPr lang="en-US" sz="12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06331D-EFA3-0C49-86FC-9D59F4A6C2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30572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06331D-EFA3-0C49-86FC-9D59F4A6C2FE}" type="slidenum">
              <a:rPr lang="en-US" smtClean="0"/>
              <a:pPr/>
              <a:t>37</a:t>
            </a:fld>
            <a:endParaRPr lang="en-US"/>
          </a:p>
        </p:txBody>
      </p:sp>
    </p:spTree>
    <p:extLst>
      <p:ext uri="{BB962C8B-B14F-4D97-AF65-F5344CB8AC3E}">
        <p14:creationId xmlns:p14="http://schemas.microsoft.com/office/powerpoint/2010/main" val="20584895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40</a:t>
            </a:fld>
            <a:endParaRPr lang="en-US"/>
          </a:p>
        </p:txBody>
      </p:sp>
    </p:spTree>
    <p:extLst>
      <p:ext uri="{BB962C8B-B14F-4D97-AF65-F5344CB8AC3E}">
        <p14:creationId xmlns:p14="http://schemas.microsoft.com/office/powerpoint/2010/main" val="1571833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52C9BB-1F0B-A074-4D16-1CF81ADA09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DDD4B5-F2AD-9047-1A88-8F29417CBA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CAED04-B847-FC85-7164-481D3BEAA02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875E0BB-267F-39B3-31AF-412CF7AEC2BB}"/>
              </a:ext>
            </a:extLst>
          </p:cNvPr>
          <p:cNvSpPr>
            <a:spLocks noGrp="1"/>
          </p:cNvSpPr>
          <p:nvPr>
            <p:ph type="sldNum" sz="quarter" idx="5"/>
          </p:nvPr>
        </p:nvSpPr>
        <p:spPr/>
        <p:txBody>
          <a:bodyPr/>
          <a:lstStyle/>
          <a:p>
            <a:fld id="{CDE8F528-108E-478D-9EBB-60C5E2BF5048}" type="slidenum">
              <a:rPr lang="en-US" smtClean="0"/>
              <a:t>6</a:t>
            </a:fld>
            <a:endParaRPr lang="en-US"/>
          </a:p>
        </p:txBody>
      </p:sp>
    </p:spTree>
    <p:extLst>
      <p:ext uri="{BB962C8B-B14F-4D97-AF65-F5344CB8AC3E}">
        <p14:creationId xmlns:p14="http://schemas.microsoft.com/office/powerpoint/2010/main" val="2135955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kern="0">
                <a:effectLst/>
                <a:latin typeface="AppleSystemUIFont"/>
                <a:ea typeface="Calibri" panose="020F0502020204030204" pitchFamily="34" charset="0"/>
                <a:cs typeface="AppleSystemUIFont"/>
              </a:rPr>
              <a:t>“10% of all contact center interactions will be automated using AI-powered solutions by 2026, compared to only 2% currently” (Gartner Apr 2023)</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kern="0">
                <a:effectLst/>
                <a:latin typeface="AppleSystemUIFont"/>
                <a:ea typeface="Calibri" panose="020F0502020204030204" pitchFamily="34" charset="0"/>
                <a:cs typeface="AppleSystemUIFont"/>
              </a:rPr>
              <a:t> </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a:effectLst/>
                <a:latin typeface="AppleSystemUIFont"/>
                <a:ea typeface="Calibri" panose="020F0502020204030204" pitchFamily="34" charset="0"/>
                <a:cs typeface="AppleSystemUIFont"/>
              </a:rPr>
              <a:t>Even with advancements in AI and automation, significant portion of customer issues need human agents’ attention. Contact center agent’s role will become more critical. With automation, the complexity of issues that will reach agents will increase. It will require unique skill sets (creatively problem solve, effectively communicate, positively influence), becoming an impactful role. A poor agent experience translates to lost productivity, lost customer, lost money and ultimately lost employee. </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0">
              <a:effectLst/>
              <a:latin typeface="AppleSystemUIFont"/>
              <a:ea typeface="Calibri" panose="020F0502020204030204" pitchFamily="34" charset="0"/>
              <a:cs typeface="AppleSystemUIFon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a:effectLst/>
                <a:latin typeface="AppleSystemUIFont"/>
                <a:ea typeface="Calibri" panose="020F0502020204030204" pitchFamily="34" charset="0"/>
                <a:cs typeface="AppleSystemUIFont"/>
              </a:rPr>
              <a:t>According to the International Customer Management Institute (ICMI), engaged and satisfied contact center employees are 8.5x more likely to stay than leave within a year, 16x more likely to refer friends to their company, and 3.3x more likely to feel extremely empowered to resolve customer issues.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0">
              <a:effectLst/>
              <a:latin typeface="AppleSystemUIFon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a:effectLst/>
                <a:latin typeface="AppleSystemUIFont"/>
                <a:ea typeface="Calibri" panose="020F0502020204030204" pitchFamily="34" charset="0"/>
                <a:cs typeface="Times New Roman" panose="02020603050405020304" pitchFamily="18" charset="0"/>
              </a:rPr>
              <a:t>Customers only want 3% of their workflows to be automated. So, while from an agent or supervisor’s point of view, automation allows them to focus on more important things, customers continue to seek the human touch. </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iscoSansTT Light" panose="020B05030202010203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iscoSansTT Light" panose="020B0503020201020303" pitchFamily="34" charset="0"/>
              <a:ea typeface="+mn-ea"/>
              <a:cs typeface="+mn-cs"/>
            </a:endParaRPr>
          </a:p>
        </p:txBody>
      </p:sp>
    </p:spTree>
    <p:extLst>
      <p:ext uri="{BB962C8B-B14F-4D97-AF65-F5344CB8AC3E}">
        <p14:creationId xmlns:p14="http://schemas.microsoft.com/office/powerpoint/2010/main" val="1817949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F06331D-EFA3-0C49-86FC-9D59F4A6C2FE}" type="slidenum">
              <a:rPr kumimoji="0" lang="en-US" sz="1200" b="0" i="0" u="none" strike="noStrike" kern="1200" cap="none" spc="0" normalizeH="0" baseline="0" noProof="0" smtClean="0">
                <a:ln>
                  <a:noFill/>
                </a:ln>
                <a:solidFill>
                  <a:prstClr val="black"/>
                </a:solidFill>
                <a:effectLst/>
                <a:uLnTx/>
                <a:uFillTx/>
                <a:latin typeface="CiscoSansTT Light" panose="020B05030202010203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iscoSansTT Light" panose="020B0503020201020303" pitchFamily="34" charset="0"/>
              <a:ea typeface="+mn-ea"/>
              <a:cs typeface="+mn-cs"/>
            </a:endParaRPr>
          </a:p>
        </p:txBody>
      </p:sp>
    </p:spTree>
    <p:extLst>
      <p:ext uri="{BB962C8B-B14F-4D97-AF65-F5344CB8AC3E}">
        <p14:creationId xmlns:p14="http://schemas.microsoft.com/office/powerpoint/2010/main" val="1115077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F06331D-EFA3-0C49-86FC-9D59F4A6C2FE}" type="slidenum">
              <a:rPr kumimoji="0" lang="en-US" sz="1200" b="0" i="0" u="none" strike="noStrike" kern="1200" cap="none" spc="0" normalizeH="0" baseline="0" noProof="0" smtClean="0">
                <a:ln>
                  <a:noFill/>
                </a:ln>
                <a:solidFill>
                  <a:prstClr val="black"/>
                </a:solidFill>
                <a:effectLst/>
                <a:uLnTx/>
                <a:uFillTx/>
                <a:latin typeface="CiscoSansTT Light" panose="020B05030202010203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iscoSansTT Light" panose="020B0503020201020303" pitchFamily="34" charset="0"/>
              <a:ea typeface="+mn-ea"/>
              <a:cs typeface="+mn-cs"/>
            </a:endParaRPr>
          </a:p>
        </p:txBody>
      </p:sp>
    </p:spTree>
    <p:extLst>
      <p:ext uri="{BB962C8B-B14F-4D97-AF65-F5344CB8AC3E}">
        <p14:creationId xmlns:p14="http://schemas.microsoft.com/office/powerpoint/2010/main" val="3316462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 different screen shot! </a:t>
            </a:r>
          </a:p>
          <a:p>
            <a:r>
              <a:rPr lang="en-US"/>
              <a:t>Make sure you address the gaps and give context on our approach</a:t>
            </a:r>
          </a:p>
          <a:p>
            <a:r>
              <a:rPr lang="en-US"/>
              <a:t>We need to put CRM related content in there – Holger will give us salesforce and SNOW and I need to check with Adi about what else is on the roadmap.</a:t>
            </a:r>
          </a:p>
        </p:txBody>
      </p:sp>
      <p:sp>
        <p:nvSpPr>
          <p:cNvPr id="4" name="Slide Number Placeholder 3"/>
          <p:cNvSpPr>
            <a:spLocks noGrp="1"/>
          </p:cNvSpPr>
          <p:nvPr>
            <p:ph type="sldNum" sz="quarter" idx="5"/>
          </p:nvPr>
        </p:nvSpPr>
        <p:spPr/>
        <p:txBody>
          <a:bodyPr/>
          <a:lstStyle/>
          <a:p>
            <a:fld id="{37E24A5F-239E-984D-AAB3-17ADDCB1B770}" type="slidenum">
              <a:rPr lang="en-US" smtClean="0"/>
              <a:t>10</a:t>
            </a:fld>
            <a:endParaRPr lang="en-US"/>
          </a:p>
        </p:txBody>
      </p:sp>
    </p:spTree>
    <p:extLst>
      <p:ext uri="{BB962C8B-B14F-4D97-AF65-F5344CB8AC3E}">
        <p14:creationId xmlns:p14="http://schemas.microsoft.com/office/powerpoint/2010/main" val="1007547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a:solidFill>
                  <a:srgbClr val="6A6B6C"/>
                </a:solidFill>
                <a:effectLst/>
                <a:latin typeface="CiscoSansTT Light" panose="020B0503020201020303" pitchFamily="34" charset="0"/>
              </a:rPr>
              <a:t>With JDS, customers will have access to our APIs that focus on key aspects of the customer journey.</a:t>
            </a:r>
          </a:p>
          <a:p>
            <a:pPr algn="l" fontAlgn="base">
              <a:buFont typeface="Arial" panose="020B0604020202020204" pitchFamily="34" charset="0"/>
              <a:buChar char="•"/>
            </a:pPr>
            <a:r>
              <a:rPr lang="en-US" b="0" i="0">
                <a:solidFill>
                  <a:srgbClr val="6A6B6C"/>
                </a:solidFill>
                <a:effectLst/>
                <a:latin typeface="CiscoSansTT Light" panose="020B0503020201020303" pitchFamily="34" charset="0"/>
              </a:rPr>
              <a:t>Listen: Integrate with any data source or third-party applications to listen to disparate data sources.</a:t>
            </a:r>
          </a:p>
          <a:p>
            <a:pPr algn="l" fontAlgn="base">
              <a:buFont typeface="Arial" panose="020B0604020202020204" pitchFamily="34" charset="0"/>
              <a:buChar char="•"/>
            </a:pPr>
            <a:r>
              <a:rPr lang="en-US" b="0" i="0">
                <a:solidFill>
                  <a:srgbClr val="6A6B6C"/>
                </a:solidFill>
                <a:effectLst/>
                <a:latin typeface="CiscoSansTT Light" panose="020B0503020201020303" pitchFamily="34" charset="0"/>
              </a:rPr>
              <a:t>Identify: Create a dynamic customer profile capturing propensity drivers.</a:t>
            </a:r>
          </a:p>
          <a:p>
            <a:pPr algn="l" fontAlgn="base">
              <a:buFont typeface="Arial" panose="020B0604020202020204" pitchFamily="34" charset="0"/>
              <a:buChar char="•"/>
            </a:pPr>
            <a:r>
              <a:rPr lang="en-US" b="0" i="0">
                <a:solidFill>
                  <a:srgbClr val="6A6B6C"/>
                </a:solidFill>
                <a:effectLst/>
                <a:latin typeface="CiscoSansTT Light" panose="020B0503020201020303" pitchFamily="34" charset="0"/>
              </a:rPr>
              <a:t>Analyze: Apply different aggregation techniques to all customer data collected.</a:t>
            </a:r>
          </a:p>
          <a:p>
            <a:pPr algn="l" fontAlgn="base">
              <a:buFont typeface="Arial" panose="020B0604020202020204" pitchFamily="34" charset="0"/>
              <a:buChar char="•"/>
            </a:pPr>
            <a:r>
              <a:rPr lang="en-US" b="0" i="0">
                <a:solidFill>
                  <a:srgbClr val="6A6B6C"/>
                </a:solidFill>
                <a:effectLst/>
                <a:latin typeface="CiscoSansTT Light" panose="020B0503020201020303" pitchFamily="34" charset="0"/>
              </a:rPr>
              <a:t>Act: Use the data/insights within JDS to dynamically change the flow within Webex Contact Center Flow Control and personalize the customer </a:t>
            </a:r>
            <a:endParaRPr lang="en-US"/>
          </a:p>
        </p:txBody>
      </p:sp>
      <p:sp>
        <p:nvSpPr>
          <p:cNvPr id="4" name="Slide Number Placeholder 3"/>
          <p:cNvSpPr>
            <a:spLocks noGrp="1"/>
          </p:cNvSpPr>
          <p:nvPr>
            <p:ph type="sldNum" sz="quarter" idx="5"/>
          </p:nvPr>
        </p:nvSpPr>
        <p:spPr/>
        <p:txBody>
          <a:bodyPr/>
          <a:lstStyle/>
          <a:p>
            <a:fld id="{37E24A5F-239E-984D-AAB3-17ADDCB1B770}" type="slidenum">
              <a:rPr lang="en-US" smtClean="0"/>
              <a:t>11</a:t>
            </a:fld>
            <a:endParaRPr lang="en-US"/>
          </a:p>
        </p:txBody>
      </p:sp>
    </p:spTree>
    <p:extLst>
      <p:ext uri="{BB962C8B-B14F-4D97-AF65-F5344CB8AC3E}">
        <p14:creationId xmlns:p14="http://schemas.microsoft.com/office/powerpoint/2010/main" val="1096264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US" sz="1200" b="0" i="0">
                <a:solidFill>
                  <a:srgbClr val="6A6B6C"/>
                </a:solidFill>
                <a:effectLst/>
                <a:latin typeface="CiscoSansTT Light" panose="020B0503020201020303" pitchFamily="34" charset="0"/>
              </a:rPr>
              <a:t>Allows routing of skill-based inbound calls from Microsoft phone system to the Contact Center agents.</a:t>
            </a:r>
          </a:p>
          <a:p>
            <a:pPr algn="l" fontAlgn="base">
              <a:buFont typeface="Arial" panose="020B0604020202020204" pitchFamily="34" charset="0"/>
              <a:buChar char="•"/>
            </a:pPr>
            <a:r>
              <a:rPr lang="en-US" sz="1200" b="0" i="0">
                <a:solidFill>
                  <a:srgbClr val="6A6B6C"/>
                </a:solidFill>
                <a:effectLst/>
                <a:latin typeface="CiscoSansTT Light" panose="020B0503020201020303" pitchFamily="34" charset="0"/>
              </a:rPr>
              <a:t>Supports both Microsoft PSTN and third-party direct routing providers.</a:t>
            </a:r>
          </a:p>
          <a:p>
            <a:pPr algn="l" fontAlgn="base">
              <a:buFont typeface="Arial" panose="020B0604020202020204" pitchFamily="34" charset="0"/>
              <a:buChar char="•"/>
            </a:pPr>
            <a:r>
              <a:rPr lang="en-US" sz="1200" b="0" i="0">
                <a:solidFill>
                  <a:srgbClr val="6A6B6C"/>
                </a:solidFill>
                <a:effectLst/>
                <a:latin typeface="CiscoSansTT Light" panose="020B0503020201020303" pitchFamily="34" charset="0"/>
              </a:rPr>
              <a:t>Enables the agents to directly handle calls from the Microsoft Teams interface.</a:t>
            </a:r>
          </a:p>
          <a:p>
            <a:endParaRPr lang="en-US"/>
          </a:p>
        </p:txBody>
      </p:sp>
      <p:sp>
        <p:nvSpPr>
          <p:cNvPr id="4" name="Slide Number Placeholder 3"/>
          <p:cNvSpPr>
            <a:spLocks noGrp="1"/>
          </p:cNvSpPr>
          <p:nvPr>
            <p:ph type="sldNum" sz="quarter" idx="5"/>
          </p:nvPr>
        </p:nvSpPr>
        <p:spPr/>
        <p:txBody>
          <a:bodyPr/>
          <a:lstStyle/>
          <a:p>
            <a:fld id="{37E24A5F-239E-984D-AAB3-17ADDCB1B770}" type="slidenum">
              <a:rPr lang="en-US" smtClean="0"/>
              <a:t>15</a:t>
            </a:fld>
            <a:endParaRPr lang="en-US"/>
          </a:p>
        </p:txBody>
      </p:sp>
    </p:spTree>
    <p:extLst>
      <p:ext uri="{BB962C8B-B14F-4D97-AF65-F5344CB8AC3E}">
        <p14:creationId xmlns:p14="http://schemas.microsoft.com/office/powerpoint/2010/main" val="28210538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Left Midnight">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C42D79D-196D-79B2-C9D9-9E420F6F7382}"/>
              </a:ext>
            </a:extLst>
          </p:cNvPr>
          <p:cNvSpPr>
            <a:spLocks noGrp="1"/>
          </p:cNvSpPr>
          <p:nvPr>
            <p:ph type="ctrTitle" hasCustomPrompt="1"/>
          </p:nvPr>
        </p:nvSpPr>
        <p:spPr>
          <a:xfrm>
            <a:off x="612014" y="2941508"/>
            <a:ext cx="10972800" cy="1504200"/>
          </a:xfrm>
          <a:prstGeom prst="rect">
            <a:avLst/>
          </a:prstGeom>
          <a:noFill/>
        </p:spPr>
        <p:txBody>
          <a:bodyPr lIns="45720" tIns="45720" rIns="45720" bIns="45720" anchor="b" anchorCtr="0"/>
          <a:lstStyle>
            <a:lvl1pPr marL="0" indent="0" algn="l">
              <a:lnSpc>
                <a:spcPct val="90000"/>
              </a:lnSpc>
              <a:buFont typeface="Arial" panose="020B0604020202020204" pitchFamily="34" charset="0"/>
              <a:buNone/>
              <a:defRPr sz="5400" b="0" i="0" spc="0" baseline="0">
                <a:solidFill>
                  <a:schemeClr val="accent1"/>
                </a:solidFill>
                <a:latin typeface="+mj-lt"/>
                <a:cs typeface="CiscoSansTT ExtraLight"/>
              </a:defRPr>
            </a:lvl1pPr>
          </a:lstStyle>
          <a:p>
            <a:r>
              <a:rPr lang="en-GB"/>
              <a:t>Presentation title</a:t>
            </a:r>
            <a:endParaRPr lang="en-US"/>
          </a:p>
        </p:txBody>
      </p:sp>
      <p:sp>
        <p:nvSpPr>
          <p:cNvPr id="8" name="Subtitle">
            <a:extLst>
              <a:ext uri="{FF2B5EF4-FFF2-40B4-BE49-F238E27FC236}">
                <a16:creationId xmlns:a16="http://schemas.microsoft.com/office/drawing/2014/main" id="{8D946DB3-26D2-2EE1-728C-7D32C4930F2E}"/>
              </a:ext>
            </a:extLst>
          </p:cNvPr>
          <p:cNvSpPr>
            <a:spLocks noGrp="1"/>
          </p:cNvSpPr>
          <p:nvPr>
            <p:ph type="body" sz="quarter" idx="13" hasCustomPrompt="1"/>
          </p:nvPr>
        </p:nvSpPr>
        <p:spPr>
          <a:xfrm>
            <a:off x="612014" y="4533637"/>
            <a:ext cx="10972800" cy="398668"/>
          </a:xfrm>
          <a:prstGeom prst="rect">
            <a:avLst/>
          </a:prstGeom>
          <a:noFill/>
        </p:spPr>
        <p:txBody>
          <a:bodyPr lIns="45720" tIns="45720" rIns="45720" bIns="45720">
            <a:noAutofit/>
          </a:bodyPr>
          <a:lstStyle>
            <a:lvl1pPr marL="0" indent="0" algn="l">
              <a:buFont typeface="Arial" panose="020B0604020202020204" pitchFamily="34" charset="0"/>
              <a:buNone/>
              <a:defRPr sz="2400" b="0" i="0" baseline="0">
                <a:solidFill>
                  <a:schemeClr val="accent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2" name="Subtitle 2">
            <a:extLst>
              <a:ext uri="{FF2B5EF4-FFF2-40B4-BE49-F238E27FC236}">
                <a16:creationId xmlns:a16="http://schemas.microsoft.com/office/drawing/2014/main" id="{E07CA8F8-C47B-50F4-9C65-C46111F86B86}"/>
              </a:ext>
            </a:extLst>
          </p:cNvPr>
          <p:cNvSpPr>
            <a:spLocks noGrp="1"/>
          </p:cNvSpPr>
          <p:nvPr>
            <p:ph type="subTitle" idx="1" hasCustomPrompt="1"/>
          </p:nvPr>
        </p:nvSpPr>
        <p:spPr>
          <a:xfrm>
            <a:off x="612014" y="5150448"/>
            <a:ext cx="10972800" cy="548640"/>
          </a:xfrm>
          <a:prstGeom prst="rect">
            <a:avLst/>
          </a:prstGeom>
          <a:noFill/>
        </p:spPr>
        <p:txBody>
          <a:bodyPr lIns="45720" tIns="45720" rIns="45720" bIns="45720" anchor="t" anchorCtr="0">
            <a:noAutofit/>
          </a:bodyPr>
          <a:lstStyle>
            <a:lvl1pPr marL="0" indent="0" algn="l">
              <a:lnSpc>
                <a:spcPct val="100000"/>
              </a:lnSpc>
              <a:spcBef>
                <a:spcPts val="0"/>
              </a:spcBef>
              <a:spcAft>
                <a:spcPts val="0"/>
              </a:spcAft>
              <a:buNone/>
              <a:defRPr sz="1600" b="0" i="0">
                <a:solidFill>
                  <a:schemeClr val="bg2"/>
                </a:solidFill>
                <a:latin typeface="+mn-lt"/>
                <a:cs typeface="CiscoSansTT Light" panose="020B0503020201020303" pitchFamily="34" charset="0"/>
              </a:defRPr>
            </a:lvl1pPr>
            <a:lvl2pPr marL="457138" indent="0" algn="ctr">
              <a:buNone/>
              <a:defRPr>
                <a:solidFill>
                  <a:schemeClr val="tx1">
                    <a:tint val="75000"/>
                  </a:schemeClr>
                </a:solidFill>
              </a:defRPr>
            </a:lvl2pPr>
            <a:lvl3pPr marL="914286" indent="0" algn="ctr">
              <a:buNone/>
              <a:defRPr>
                <a:solidFill>
                  <a:schemeClr val="tx1">
                    <a:tint val="75000"/>
                  </a:schemeClr>
                </a:solidFill>
              </a:defRPr>
            </a:lvl3pPr>
            <a:lvl4pPr marL="1371427" indent="0" algn="ctr">
              <a:buNone/>
              <a:defRPr>
                <a:solidFill>
                  <a:schemeClr val="tx1">
                    <a:tint val="75000"/>
                  </a:schemeClr>
                </a:solidFill>
              </a:defRPr>
            </a:lvl4pPr>
            <a:lvl5pPr marL="1828573" indent="0" algn="ctr">
              <a:buNone/>
              <a:defRPr>
                <a:solidFill>
                  <a:schemeClr val="tx1">
                    <a:tint val="75000"/>
                  </a:schemeClr>
                </a:solidFill>
              </a:defRPr>
            </a:lvl5pPr>
            <a:lvl6pPr marL="2285711" indent="0" algn="ctr">
              <a:buNone/>
              <a:defRPr>
                <a:solidFill>
                  <a:schemeClr val="tx1">
                    <a:tint val="75000"/>
                  </a:schemeClr>
                </a:solidFill>
              </a:defRPr>
            </a:lvl6pPr>
            <a:lvl7pPr marL="2742858" indent="0" algn="ctr">
              <a:buNone/>
              <a:defRPr>
                <a:solidFill>
                  <a:schemeClr val="tx1">
                    <a:tint val="75000"/>
                  </a:schemeClr>
                </a:solidFill>
              </a:defRPr>
            </a:lvl7pPr>
            <a:lvl8pPr marL="3200000" indent="0" algn="ctr">
              <a:buNone/>
              <a:defRPr>
                <a:solidFill>
                  <a:schemeClr val="tx1">
                    <a:tint val="75000"/>
                  </a:schemeClr>
                </a:solidFill>
              </a:defRPr>
            </a:lvl8pPr>
            <a:lvl9pPr marL="3657146" indent="0" algn="ctr">
              <a:buNone/>
              <a:defRPr>
                <a:solidFill>
                  <a:schemeClr val="tx1">
                    <a:tint val="75000"/>
                  </a:schemeClr>
                </a:solidFill>
              </a:defRPr>
            </a:lvl9pPr>
          </a:lstStyle>
          <a:p>
            <a:r>
              <a:rPr lang="en-GB"/>
              <a:t>Speaker name, Speaker title </a:t>
            </a:r>
            <a:br>
              <a:rPr lang="en-GB"/>
            </a:br>
            <a:r>
              <a:rPr lang="en-GB"/>
              <a:t>Department</a:t>
            </a:r>
          </a:p>
        </p:txBody>
      </p:sp>
      <p:pic>
        <p:nvPicPr>
          <p:cNvPr id="25" name="Picture 7">
            <a:extLst>
              <a:ext uri="{FF2B5EF4-FFF2-40B4-BE49-F238E27FC236}">
                <a16:creationId xmlns:a16="http://schemas.microsoft.com/office/drawing/2014/main" id="{C5A29C15-48D7-6644-9164-6F819B3D7D8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609602" y="431800"/>
            <a:ext cx="714359" cy="375341"/>
          </a:xfrm>
          <a:prstGeom prst="rect">
            <a:avLst/>
          </a:prstGeom>
        </p:spPr>
      </p:pic>
      <p:sp>
        <p:nvSpPr>
          <p:cNvPr id="5" name="Content Placeholder 3">
            <a:extLst>
              <a:ext uri="{FF2B5EF4-FFF2-40B4-BE49-F238E27FC236}">
                <a16:creationId xmlns:a16="http://schemas.microsoft.com/office/drawing/2014/main" id="{5B2559ED-95F1-F66B-5A2F-A212CE3F2F86}"/>
              </a:ext>
            </a:extLst>
          </p:cNvPr>
          <p:cNvSpPr>
            <a:spLocks noGrp="1"/>
          </p:cNvSpPr>
          <p:nvPr>
            <p:ph sz="quarter" idx="14" hasCustomPrompt="1"/>
          </p:nvPr>
        </p:nvSpPr>
        <p:spPr>
          <a:xfrm>
            <a:off x="612014" y="5824731"/>
            <a:ext cx="10972800" cy="287338"/>
          </a:xfrm>
          <a:prstGeom prst="rect">
            <a:avLst/>
          </a:prstGeom>
        </p:spPr>
        <p:txBody>
          <a:bodyPr lIns="45720" rIns="45720"/>
          <a:lstStyle>
            <a:lvl1pPr marL="0" indent="0">
              <a:spcBef>
                <a:spcPts val="0"/>
              </a:spcBef>
              <a:buNone/>
              <a:defRPr sz="1400">
                <a:solidFill>
                  <a:schemeClr val="bg2"/>
                </a:solidFill>
                <a:latin typeface="+mn-lt"/>
              </a:defRPr>
            </a:lvl1pPr>
          </a:lstStyle>
          <a:p>
            <a:r>
              <a:rPr lang="en-GB"/>
              <a:t>Date</a:t>
            </a:r>
          </a:p>
        </p:txBody>
      </p:sp>
    </p:spTree>
    <p:extLst>
      <p:ext uri="{BB962C8B-B14F-4D97-AF65-F5344CB8AC3E}">
        <p14:creationId xmlns:p14="http://schemas.microsoft.com/office/powerpoint/2010/main" val="3524756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p:bg>
      <p:bgPr>
        <a:solidFill>
          <a:schemeClr val="bg1"/>
        </a:solidFill>
        <a:effectLst/>
      </p:bgPr>
    </p:bg>
    <p:spTree>
      <p:nvGrpSpPr>
        <p:cNvPr id="1" name=""/>
        <p:cNvGrpSpPr/>
        <p:nvPr/>
      </p:nvGrpSpPr>
      <p:grpSpPr>
        <a:xfrm>
          <a:off x="0" y="0"/>
          <a:ext cx="0" cy="0"/>
          <a:chOff x="0" y="0"/>
          <a:chExt cx="0" cy="0"/>
        </a:xfrm>
      </p:grpSpPr>
      <p:sp>
        <p:nvSpPr>
          <p:cNvPr id="17" name="Text Placeholder 2">
            <a:extLst>
              <a:ext uri="{FF2B5EF4-FFF2-40B4-BE49-F238E27FC236}">
                <a16:creationId xmlns:a16="http://schemas.microsoft.com/office/drawing/2014/main" id="{B27A1D91-B0C5-82DE-7D46-53E481769CC7}"/>
              </a:ext>
            </a:extLst>
          </p:cNvPr>
          <p:cNvSpPr>
            <a:spLocks noGrp="1"/>
          </p:cNvSpPr>
          <p:nvPr>
            <p:ph type="body" sz="quarter" idx="16" hasCustomPrompt="1"/>
          </p:nvPr>
        </p:nvSpPr>
        <p:spPr>
          <a:xfrm>
            <a:off x="621966" y="2382520"/>
            <a:ext cx="3489235" cy="365760"/>
          </a:xfrm>
          <a:prstGeom prst="rect">
            <a:avLst/>
          </a:prstGeom>
        </p:spPr>
        <p:txBody>
          <a:bodyPr lIns="45720" tIns="45720" rIns="45720" bIns="45720">
            <a:noAutofit/>
          </a:bodyPr>
          <a:lstStyle>
            <a:lvl1pPr marL="0" indent="0">
              <a:lnSpc>
                <a:spcPct val="100000"/>
              </a:lnSpc>
              <a:spcBef>
                <a:spcPts val="0"/>
              </a:spcBef>
              <a:spcAft>
                <a:spcPts val="0"/>
              </a:spcAft>
              <a:buFont typeface="Arial" panose="020B0604020202020204" pitchFamily="34" charset="0"/>
              <a:buNone/>
              <a:defRPr sz="1600" b="0" i="0" baseline="0">
                <a:solidFill>
                  <a:schemeClr val="bg2"/>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21" name="Text Placeholder 2">
            <a:extLst>
              <a:ext uri="{FF2B5EF4-FFF2-40B4-BE49-F238E27FC236}">
                <a16:creationId xmlns:a16="http://schemas.microsoft.com/office/drawing/2014/main" id="{45F39481-2908-3822-701D-5FF87E1F03A5}"/>
              </a:ext>
            </a:extLst>
          </p:cNvPr>
          <p:cNvSpPr>
            <a:spLocks noGrp="1"/>
          </p:cNvSpPr>
          <p:nvPr>
            <p:ph type="body" sz="quarter" idx="17" hasCustomPrompt="1"/>
          </p:nvPr>
        </p:nvSpPr>
        <p:spPr>
          <a:xfrm>
            <a:off x="8093165" y="2382520"/>
            <a:ext cx="3489235" cy="365760"/>
          </a:xfrm>
          <a:prstGeom prst="rect">
            <a:avLst/>
          </a:prstGeom>
        </p:spPr>
        <p:txBody>
          <a:bodyPr lIns="45720" tIns="45720" rIns="45720" bIns="45720">
            <a:noAutofit/>
          </a:bodyPr>
          <a:lstStyle>
            <a:lvl1pPr marL="0" indent="0">
              <a:lnSpc>
                <a:spcPct val="100000"/>
              </a:lnSpc>
              <a:spcBef>
                <a:spcPts val="0"/>
              </a:spcBef>
              <a:spcAft>
                <a:spcPts val="0"/>
              </a:spcAft>
              <a:buFont typeface="Arial" panose="020B0604020202020204" pitchFamily="34" charset="0"/>
              <a:buNone/>
              <a:defRPr sz="1600" b="0" i="0" baseline="0">
                <a:solidFill>
                  <a:schemeClr val="bg2"/>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27" name="Text Placeholder 2">
            <a:extLst>
              <a:ext uri="{FF2B5EF4-FFF2-40B4-BE49-F238E27FC236}">
                <a16:creationId xmlns:a16="http://schemas.microsoft.com/office/drawing/2014/main" id="{3BD0ABDF-0D5E-A765-9F69-3BC9541847C2}"/>
              </a:ext>
            </a:extLst>
          </p:cNvPr>
          <p:cNvSpPr>
            <a:spLocks noGrp="1"/>
          </p:cNvSpPr>
          <p:nvPr>
            <p:ph type="body" sz="quarter" idx="19" hasCustomPrompt="1"/>
          </p:nvPr>
        </p:nvSpPr>
        <p:spPr>
          <a:xfrm>
            <a:off x="4362645" y="2382520"/>
            <a:ext cx="3489235" cy="365760"/>
          </a:xfrm>
          <a:prstGeom prst="rect">
            <a:avLst/>
          </a:prstGeom>
        </p:spPr>
        <p:txBody>
          <a:bodyPr lIns="45720" tIns="45720" rIns="45720" bIns="45720">
            <a:noAutofit/>
          </a:bodyPr>
          <a:lstStyle>
            <a:lvl1pPr marL="0" indent="0">
              <a:lnSpc>
                <a:spcPct val="100000"/>
              </a:lnSpc>
              <a:spcBef>
                <a:spcPts val="0"/>
              </a:spcBef>
              <a:spcAft>
                <a:spcPts val="0"/>
              </a:spcAft>
              <a:buFont typeface="Arial" panose="020B0604020202020204" pitchFamily="34" charset="0"/>
              <a:buNone/>
              <a:defRPr sz="1600" b="0" i="0" baseline="0">
                <a:solidFill>
                  <a:schemeClr val="bg2"/>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30" name="Text Placeholder 6">
            <a:extLst>
              <a:ext uri="{FF2B5EF4-FFF2-40B4-BE49-F238E27FC236}">
                <a16:creationId xmlns:a16="http://schemas.microsoft.com/office/drawing/2014/main" id="{3EB9F6D8-47DF-1F5B-55DF-071309C37FDE}"/>
              </a:ext>
            </a:extLst>
          </p:cNvPr>
          <p:cNvSpPr>
            <a:spLocks noGrp="1"/>
          </p:cNvSpPr>
          <p:nvPr>
            <p:ph type="body" sz="quarter" idx="21" hasCustomPrompt="1"/>
          </p:nvPr>
        </p:nvSpPr>
        <p:spPr>
          <a:xfrm>
            <a:off x="4362644" y="1549400"/>
            <a:ext cx="3489236" cy="660402"/>
          </a:xfrm>
          <a:prstGeom prst="rect">
            <a:avLst/>
          </a:prstGeom>
        </p:spPr>
        <p:txBody>
          <a:bodyPr lIns="45720" tIns="45720" rIns="45720" bIns="45720" anchor="b" anchorCtr="0">
            <a:noAutofit/>
          </a:bodyPr>
          <a:lstStyle>
            <a:lvl1pPr marL="0" indent="0">
              <a:lnSpc>
                <a:spcPct val="100000"/>
              </a:lnSpc>
              <a:spcBef>
                <a:spcPts val="0"/>
              </a:spcBef>
              <a:spcAft>
                <a:spcPts val="0"/>
              </a:spcAft>
              <a:buNone/>
              <a:defRPr sz="3200" b="0" i="0">
                <a:solidFill>
                  <a:schemeClr val="accent1"/>
                </a:solidFill>
                <a:latin typeface="+mj-lt"/>
                <a:cs typeface="CiscoSansTT ExtraLight" panose="020B0303020201020303" pitchFamily="34" charset="0"/>
              </a:defRPr>
            </a:lvl1pPr>
          </a:lstStyle>
          <a:p>
            <a:r>
              <a:rPr lang="en-GB"/>
              <a:t>Heading</a:t>
            </a:r>
          </a:p>
        </p:txBody>
      </p:sp>
      <p:sp>
        <p:nvSpPr>
          <p:cNvPr id="31" name="Text Placeholder 6">
            <a:extLst>
              <a:ext uri="{FF2B5EF4-FFF2-40B4-BE49-F238E27FC236}">
                <a16:creationId xmlns:a16="http://schemas.microsoft.com/office/drawing/2014/main" id="{1B9F0F59-8C07-4391-070A-F127239E51B0}"/>
              </a:ext>
            </a:extLst>
          </p:cNvPr>
          <p:cNvSpPr>
            <a:spLocks noGrp="1"/>
          </p:cNvSpPr>
          <p:nvPr>
            <p:ph type="body" sz="quarter" idx="22" hasCustomPrompt="1"/>
          </p:nvPr>
        </p:nvSpPr>
        <p:spPr>
          <a:xfrm>
            <a:off x="8093165" y="1549400"/>
            <a:ext cx="3489762" cy="660402"/>
          </a:xfrm>
          <a:prstGeom prst="rect">
            <a:avLst/>
          </a:prstGeom>
        </p:spPr>
        <p:txBody>
          <a:bodyPr lIns="45720" tIns="45720" rIns="45720" bIns="45720" anchor="b" anchorCtr="0">
            <a:noAutofit/>
          </a:bodyPr>
          <a:lstStyle>
            <a:lvl1pPr marL="0" indent="0">
              <a:lnSpc>
                <a:spcPct val="100000"/>
              </a:lnSpc>
              <a:spcBef>
                <a:spcPts val="0"/>
              </a:spcBef>
              <a:spcAft>
                <a:spcPts val="0"/>
              </a:spcAft>
              <a:buNone/>
              <a:defRPr sz="3200" b="0" i="0">
                <a:solidFill>
                  <a:schemeClr val="accent1"/>
                </a:solidFill>
                <a:latin typeface="+mj-lt"/>
                <a:cs typeface="CiscoSansTT ExtraLight" panose="020B0303020201020303" pitchFamily="34" charset="0"/>
              </a:defRPr>
            </a:lvl1pPr>
          </a:lstStyle>
          <a:p>
            <a:r>
              <a:rPr lang="en-GB"/>
              <a:t>Heading</a:t>
            </a:r>
          </a:p>
        </p:txBody>
      </p:sp>
      <p:sp>
        <p:nvSpPr>
          <p:cNvPr id="2" name="Text Placeholder 2">
            <a:extLst>
              <a:ext uri="{FF2B5EF4-FFF2-40B4-BE49-F238E27FC236}">
                <a16:creationId xmlns:a16="http://schemas.microsoft.com/office/drawing/2014/main" id="{90CFD439-E346-0E67-C9C2-132C9C4EAD4D}"/>
              </a:ext>
            </a:extLst>
          </p:cNvPr>
          <p:cNvSpPr>
            <a:spLocks noGrp="1"/>
          </p:cNvSpPr>
          <p:nvPr>
            <p:ph type="body" sz="quarter" idx="15" hasCustomPrompt="1"/>
          </p:nvPr>
        </p:nvSpPr>
        <p:spPr>
          <a:xfrm>
            <a:off x="621966" y="2932240"/>
            <a:ext cx="3489235" cy="1828800"/>
          </a:xfrm>
          <a:prstGeom prst="rect">
            <a:avLst/>
          </a:prstGeom>
        </p:spPr>
        <p:txBody>
          <a:bodyPr lIns="45720" tIns="45720" rIns="45720" bIns="45720">
            <a:noAutofit/>
          </a:bodyPr>
          <a:lstStyle>
            <a:lvl1pPr marL="0" marR="0" indent="0" algn="l" defTabSz="912276" rtl="0" eaLnBrk="1" fontAlgn="base" latinLnBrk="0" hangingPunct="1">
              <a:lnSpc>
                <a:spcPct val="95000"/>
              </a:lnSpc>
              <a:spcBef>
                <a:spcPts val="0"/>
              </a:spcBef>
              <a:spcAft>
                <a:spcPts val="600"/>
              </a:spcAft>
              <a:buClr>
                <a:schemeClr val="tx2"/>
              </a:buClr>
              <a:buSzPct val="90000"/>
              <a:buFont typeface="Arial" panose="020B0604020202020204" pitchFamily="34" charset="0"/>
              <a:buNone/>
              <a:tabLst/>
              <a:defRPr sz="1400" b="0" i="0" baseline="0">
                <a:solidFill>
                  <a:schemeClr val="bg2"/>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a:t>
            </a:r>
          </a:p>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endParaRPr lang="en-GB"/>
          </a:p>
        </p:txBody>
      </p:sp>
      <p:sp>
        <p:nvSpPr>
          <p:cNvPr id="3" name="Text Placeholder 2">
            <a:extLst>
              <a:ext uri="{FF2B5EF4-FFF2-40B4-BE49-F238E27FC236}">
                <a16:creationId xmlns:a16="http://schemas.microsoft.com/office/drawing/2014/main" id="{444CB3C8-42AF-C48C-331D-14C6776D22E0}"/>
              </a:ext>
            </a:extLst>
          </p:cNvPr>
          <p:cNvSpPr>
            <a:spLocks noGrp="1"/>
          </p:cNvSpPr>
          <p:nvPr>
            <p:ph type="body" sz="quarter" idx="18" hasCustomPrompt="1"/>
          </p:nvPr>
        </p:nvSpPr>
        <p:spPr>
          <a:xfrm>
            <a:off x="8093165" y="2932240"/>
            <a:ext cx="3489235" cy="1828800"/>
          </a:xfrm>
          <a:prstGeom prst="rect">
            <a:avLst/>
          </a:prstGeom>
        </p:spPr>
        <p:txBody>
          <a:bodyPr lIns="45720" tIns="45720" rIns="45720" bIns="45720">
            <a:noAutofit/>
          </a:bodyPr>
          <a:lstStyle>
            <a:lvl1pPr marL="0" marR="0" indent="0" algn="l" defTabSz="912276" rtl="0" eaLnBrk="1" fontAlgn="base" latinLnBrk="0" hangingPunct="1">
              <a:lnSpc>
                <a:spcPct val="95000"/>
              </a:lnSpc>
              <a:spcBef>
                <a:spcPts val="0"/>
              </a:spcBef>
              <a:spcAft>
                <a:spcPts val="600"/>
              </a:spcAft>
              <a:buClr>
                <a:schemeClr val="tx2"/>
              </a:buClr>
              <a:buSzPct val="90000"/>
              <a:buFont typeface="Arial" panose="020B0604020202020204" pitchFamily="34" charset="0"/>
              <a:buNone/>
              <a:tabLst/>
              <a:defRPr sz="1400" b="0" i="0" baseline="0">
                <a:solidFill>
                  <a:schemeClr val="bg2"/>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a:t>
            </a:r>
          </a:p>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endParaRPr lang="en-GB"/>
          </a:p>
        </p:txBody>
      </p:sp>
      <p:sp>
        <p:nvSpPr>
          <p:cNvPr id="4" name="Text Placeholder 2">
            <a:extLst>
              <a:ext uri="{FF2B5EF4-FFF2-40B4-BE49-F238E27FC236}">
                <a16:creationId xmlns:a16="http://schemas.microsoft.com/office/drawing/2014/main" id="{995EC4FE-BFD0-FE57-EEA5-41CE44541429}"/>
              </a:ext>
            </a:extLst>
          </p:cNvPr>
          <p:cNvSpPr>
            <a:spLocks noGrp="1"/>
          </p:cNvSpPr>
          <p:nvPr>
            <p:ph type="body" sz="quarter" idx="20" hasCustomPrompt="1"/>
          </p:nvPr>
        </p:nvSpPr>
        <p:spPr>
          <a:xfrm>
            <a:off x="4362645" y="2932240"/>
            <a:ext cx="3489235" cy="1828800"/>
          </a:xfrm>
          <a:prstGeom prst="rect">
            <a:avLst/>
          </a:prstGeom>
        </p:spPr>
        <p:txBody>
          <a:bodyPr lIns="45720" tIns="45720" rIns="45720" bIns="45720">
            <a:noAutofit/>
          </a:bodyPr>
          <a:lstStyle>
            <a:lvl1pPr marL="0" marR="0" indent="0" algn="l" defTabSz="912276" rtl="0" eaLnBrk="1" fontAlgn="base" latinLnBrk="0" hangingPunct="1">
              <a:lnSpc>
                <a:spcPct val="95000"/>
              </a:lnSpc>
              <a:spcBef>
                <a:spcPts val="0"/>
              </a:spcBef>
              <a:spcAft>
                <a:spcPts val="600"/>
              </a:spcAft>
              <a:buClr>
                <a:schemeClr val="tx2"/>
              </a:buClr>
              <a:buSzPct val="90000"/>
              <a:buFont typeface="Arial" panose="020B0604020202020204" pitchFamily="34" charset="0"/>
              <a:buNone/>
              <a:tabLst/>
              <a:defRPr sz="1400" b="0" i="0" baseline="0">
                <a:solidFill>
                  <a:schemeClr val="bg2"/>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a:t>
            </a:r>
          </a:p>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endParaRPr lang="en-GB"/>
          </a:p>
        </p:txBody>
      </p:sp>
      <p:sp>
        <p:nvSpPr>
          <p:cNvPr id="6" name="Title 1">
            <a:extLst>
              <a:ext uri="{FF2B5EF4-FFF2-40B4-BE49-F238E27FC236}">
                <a16:creationId xmlns:a16="http://schemas.microsoft.com/office/drawing/2014/main" id="{75EF17F4-A551-A381-6DF1-CED9B14FF852}"/>
              </a:ext>
            </a:extLst>
          </p:cNvPr>
          <p:cNvSpPr>
            <a:spLocks noGrp="1"/>
          </p:cNvSpPr>
          <p:nvPr>
            <p:ph type="ctrTitle" hasCustomPrompt="1"/>
          </p:nvPr>
        </p:nvSpPr>
        <p:spPr>
          <a:xfrm>
            <a:off x="621966" y="1549400"/>
            <a:ext cx="3493008" cy="660401"/>
          </a:xfrm>
          <a:prstGeom prst="rect">
            <a:avLst/>
          </a:prstGeom>
        </p:spPr>
        <p:txBody>
          <a:bodyPr lIns="45720" tIns="45720" rIns="45720" bIns="45720" anchor="b">
            <a:noAutofit/>
          </a:bodyPr>
          <a:lstStyle>
            <a:lvl1pPr marL="0" indent="0" algn="l">
              <a:lnSpc>
                <a:spcPct val="100000"/>
              </a:lnSpc>
              <a:spcBef>
                <a:spcPts val="0"/>
              </a:spcBef>
              <a:spcAft>
                <a:spcPts val="0"/>
              </a:spcAft>
              <a:buFont typeface="Arial" panose="020B0604020202020204" pitchFamily="34" charset="0"/>
              <a:buNone/>
              <a:defRPr sz="3200" b="0" i="0" spc="0" baseline="0">
                <a:solidFill>
                  <a:schemeClr val="accent1"/>
                </a:solidFill>
                <a:latin typeface="+mj-lt"/>
                <a:cs typeface="CiscoSansTT ExtraLight" panose="020B0303020201020303" pitchFamily="34" charset="0"/>
              </a:defRPr>
            </a:lvl1pPr>
          </a:lstStyle>
          <a:p>
            <a:r>
              <a:rPr lang="en-GB"/>
              <a:t>Heading</a:t>
            </a:r>
            <a:endParaRPr lang="en-US"/>
          </a:p>
        </p:txBody>
      </p:sp>
    </p:spTree>
    <p:extLst>
      <p:ext uri="{BB962C8B-B14F-4D97-AF65-F5344CB8AC3E}">
        <p14:creationId xmlns:p14="http://schemas.microsoft.com/office/powerpoint/2010/main" val="1974958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w Icons ">
    <p:bg>
      <p:bgPr>
        <a:solidFill>
          <a:schemeClr val="bg1"/>
        </a:solidFill>
        <a:effectLst/>
      </p:bgPr>
    </p:bg>
    <p:spTree>
      <p:nvGrpSpPr>
        <p:cNvPr id="1" name=""/>
        <p:cNvGrpSpPr/>
        <p:nvPr/>
      </p:nvGrpSpPr>
      <p:grpSpPr>
        <a:xfrm>
          <a:off x="0" y="0"/>
          <a:ext cx="0" cy="0"/>
          <a:chOff x="0" y="0"/>
          <a:chExt cx="0" cy="0"/>
        </a:xfrm>
      </p:grpSpPr>
      <p:sp>
        <p:nvSpPr>
          <p:cNvPr id="21" name="Picture Placeholder 2">
            <a:extLst>
              <a:ext uri="{FF2B5EF4-FFF2-40B4-BE49-F238E27FC236}">
                <a16:creationId xmlns:a16="http://schemas.microsoft.com/office/drawing/2014/main" id="{E02DD01B-53E6-C542-A933-2D42DD0D2C62}"/>
              </a:ext>
            </a:extLst>
          </p:cNvPr>
          <p:cNvSpPr>
            <a:spLocks noGrp="1"/>
          </p:cNvSpPr>
          <p:nvPr>
            <p:ph type="pic" sz="quarter" idx="24" hasCustomPrompt="1"/>
          </p:nvPr>
        </p:nvSpPr>
        <p:spPr>
          <a:xfrm>
            <a:off x="632127" y="1252071"/>
            <a:ext cx="1024772" cy="957729"/>
          </a:xfrm>
          <a:prstGeom prst="rect">
            <a:avLst/>
          </a:prstGeom>
          <a:noFill/>
        </p:spPr>
        <p:txBody>
          <a:bodyPr vert="horz" lIns="91420" tIns="45710" rIns="91420" bIns="45710" anchor="ctr"/>
          <a:lstStyle>
            <a:lvl1pPr marL="0" indent="0" algn="ctr">
              <a:buNone/>
              <a:defRPr sz="1200" b="0" i="0" baseline="0">
                <a:solidFill>
                  <a:schemeClr val="bg2"/>
                </a:solidFill>
                <a:latin typeface="+mn-lt"/>
                <a:cs typeface="CiscoSans ExtraLight"/>
              </a:defRPr>
            </a:lvl1pPr>
          </a:lstStyle>
          <a:p>
            <a:pPr lvl="0"/>
            <a:r>
              <a:rPr lang="en-US" noProof="0"/>
              <a:t>Click to add marketing icon</a:t>
            </a:r>
          </a:p>
        </p:txBody>
      </p:sp>
      <p:sp>
        <p:nvSpPr>
          <p:cNvPr id="16" name="Text Placeholder 2">
            <a:extLst>
              <a:ext uri="{FF2B5EF4-FFF2-40B4-BE49-F238E27FC236}">
                <a16:creationId xmlns:a16="http://schemas.microsoft.com/office/drawing/2014/main" id="{17EBF19C-49E3-D24F-8832-1A12184F6688}"/>
              </a:ext>
            </a:extLst>
          </p:cNvPr>
          <p:cNvSpPr>
            <a:spLocks noGrp="1"/>
          </p:cNvSpPr>
          <p:nvPr>
            <p:ph type="body" sz="quarter" idx="15" hasCustomPrompt="1"/>
          </p:nvPr>
        </p:nvSpPr>
        <p:spPr>
          <a:xfrm>
            <a:off x="623679" y="3668309"/>
            <a:ext cx="5166360" cy="1463040"/>
          </a:xfrm>
          <a:prstGeom prst="rect">
            <a:avLst/>
          </a:prstGeom>
        </p:spPr>
        <p:txBody>
          <a:bodyPr lIns="45720" tIns="45720" rIns="45720" bIns="45720">
            <a:noAutofit/>
          </a:bodyPr>
          <a:lstStyle>
            <a:lvl1pPr marL="0" marR="0" indent="0" algn="l" defTabSz="912276" rtl="0" eaLnBrk="1" fontAlgn="base" latinLnBrk="0" hangingPunct="1">
              <a:lnSpc>
                <a:spcPct val="95000"/>
              </a:lnSpc>
              <a:spcBef>
                <a:spcPts val="0"/>
              </a:spcBef>
              <a:spcAft>
                <a:spcPts val="600"/>
              </a:spcAft>
              <a:buClr>
                <a:schemeClr val="tx2"/>
              </a:buClr>
              <a:buSzPct val="90000"/>
              <a:buFont typeface="Arial" panose="020B0604020202020204" pitchFamily="34" charset="0"/>
              <a:buNone/>
              <a:tabLst/>
              <a:defRPr sz="1400" b="0" i="0" baseline="0">
                <a:solidFill>
                  <a:schemeClr val="bg2"/>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a:t>
            </a:r>
          </a:p>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26" name="Text Placeholder 6">
            <a:extLst>
              <a:ext uri="{FF2B5EF4-FFF2-40B4-BE49-F238E27FC236}">
                <a16:creationId xmlns:a16="http://schemas.microsoft.com/office/drawing/2014/main" id="{3148D23F-4FB0-0283-D700-8A06DCABC281}"/>
              </a:ext>
            </a:extLst>
          </p:cNvPr>
          <p:cNvSpPr>
            <a:spLocks noGrp="1"/>
          </p:cNvSpPr>
          <p:nvPr>
            <p:ph type="body" sz="quarter" idx="25" hasCustomPrompt="1"/>
          </p:nvPr>
        </p:nvSpPr>
        <p:spPr>
          <a:xfrm>
            <a:off x="6390621" y="2763200"/>
            <a:ext cx="5166360" cy="658368"/>
          </a:xfrm>
          <a:prstGeom prst="rect">
            <a:avLst/>
          </a:prstGeom>
        </p:spPr>
        <p:txBody>
          <a:bodyPr lIns="45720" tIns="45720" rIns="45720" bIns="45720" anchor="b" anchorCtr="0">
            <a:noAutofit/>
          </a:bodyPr>
          <a:lstStyle>
            <a:lvl1pPr marL="0" indent="0">
              <a:lnSpc>
                <a:spcPct val="100000"/>
              </a:lnSpc>
              <a:spcBef>
                <a:spcPts val="0"/>
              </a:spcBef>
              <a:spcAft>
                <a:spcPts val="0"/>
              </a:spcAft>
              <a:buNone/>
              <a:defRPr sz="3200" b="0" i="0">
                <a:solidFill>
                  <a:schemeClr val="accent1"/>
                </a:solidFill>
                <a:latin typeface="+mj-lt"/>
                <a:cs typeface="CiscoSansTT ExtraLight" panose="020B0303020201020303" pitchFamily="34" charset="0"/>
              </a:defRPr>
            </a:lvl1pPr>
          </a:lstStyle>
          <a:p>
            <a:r>
              <a:rPr lang="en-GB"/>
              <a:t>Heading</a:t>
            </a:r>
          </a:p>
        </p:txBody>
      </p:sp>
      <p:sp>
        <p:nvSpPr>
          <p:cNvPr id="27" name="Picture Placeholder 2">
            <a:extLst>
              <a:ext uri="{FF2B5EF4-FFF2-40B4-BE49-F238E27FC236}">
                <a16:creationId xmlns:a16="http://schemas.microsoft.com/office/drawing/2014/main" id="{C5C6BDEC-E33F-4C34-5403-6A238AB80D5E}"/>
              </a:ext>
            </a:extLst>
          </p:cNvPr>
          <p:cNvSpPr>
            <a:spLocks noGrp="1"/>
          </p:cNvSpPr>
          <p:nvPr>
            <p:ph type="pic" sz="quarter" idx="26" hasCustomPrompt="1"/>
          </p:nvPr>
        </p:nvSpPr>
        <p:spPr>
          <a:xfrm>
            <a:off x="6399978" y="1252071"/>
            <a:ext cx="1024772" cy="957729"/>
          </a:xfrm>
          <a:prstGeom prst="rect">
            <a:avLst/>
          </a:prstGeom>
          <a:noFill/>
        </p:spPr>
        <p:txBody>
          <a:bodyPr vert="horz" lIns="91420" tIns="45710" rIns="91420" bIns="45710" anchor="ctr"/>
          <a:lstStyle>
            <a:lvl1pPr marL="0" indent="0" algn="ctr">
              <a:buNone/>
              <a:defRPr sz="1200" b="0" i="0" baseline="0">
                <a:solidFill>
                  <a:schemeClr val="bg2"/>
                </a:solidFill>
                <a:latin typeface="+mn-lt"/>
                <a:cs typeface="CiscoSans ExtraLight"/>
              </a:defRPr>
            </a:lvl1pPr>
          </a:lstStyle>
          <a:p>
            <a:pPr lvl="0"/>
            <a:r>
              <a:rPr lang="en-US" noProof="0"/>
              <a:t>Click to add marketing icon</a:t>
            </a:r>
          </a:p>
        </p:txBody>
      </p:sp>
      <p:sp>
        <p:nvSpPr>
          <p:cNvPr id="28" name="Text Placeholder 2">
            <a:extLst>
              <a:ext uri="{FF2B5EF4-FFF2-40B4-BE49-F238E27FC236}">
                <a16:creationId xmlns:a16="http://schemas.microsoft.com/office/drawing/2014/main" id="{2136F578-A3CF-9005-0901-E724D7D5226F}"/>
              </a:ext>
            </a:extLst>
          </p:cNvPr>
          <p:cNvSpPr>
            <a:spLocks noGrp="1"/>
          </p:cNvSpPr>
          <p:nvPr>
            <p:ph type="body" sz="quarter" idx="27" hasCustomPrompt="1"/>
          </p:nvPr>
        </p:nvSpPr>
        <p:spPr>
          <a:xfrm>
            <a:off x="6399977" y="3668309"/>
            <a:ext cx="5166360" cy="1463040"/>
          </a:xfrm>
          <a:prstGeom prst="rect">
            <a:avLst/>
          </a:prstGeom>
        </p:spPr>
        <p:txBody>
          <a:bodyPr lIns="45720" tIns="45720" rIns="45720" bIns="45720">
            <a:noAutofit/>
          </a:bodyPr>
          <a:lstStyle>
            <a:lvl1pPr marL="0" marR="0" indent="0" algn="l" defTabSz="912276" rtl="0" eaLnBrk="1" fontAlgn="base" latinLnBrk="0" hangingPunct="1">
              <a:lnSpc>
                <a:spcPct val="95000"/>
              </a:lnSpc>
              <a:spcBef>
                <a:spcPts val="0"/>
              </a:spcBef>
              <a:spcAft>
                <a:spcPts val="600"/>
              </a:spcAft>
              <a:buClr>
                <a:schemeClr val="tx2"/>
              </a:buClr>
              <a:buSzPct val="90000"/>
              <a:buFont typeface="Arial" panose="020B0604020202020204" pitchFamily="34" charset="0"/>
              <a:buNone/>
              <a:tabLst/>
              <a:defRPr sz="1400" b="0" i="0" baseline="0">
                <a:solidFill>
                  <a:schemeClr val="bg2"/>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a:t>
            </a:r>
          </a:p>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9" name="Text Placeholder 6">
            <a:extLst>
              <a:ext uri="{FF2B5EF4-FFF2-40B4-BE49-F238E27FC236}">
                <a16:creationId xmlns:a16="http://schemas.microsoft.com/office/drawing/2014/main" id="{ADFE46B3-A8B5-C645-B495-DA6D53180536}"/>
              </a:ext>
            </a:extLst>
          </p:cNvPr>
          <p:cNvSpPr>
            <a:spLocks noGrp="1"/>
          </p:cNvSpPr>
          <p:nvPr>
            <p:ph type="body" sz="quarter" idx="23" hasCustomPrompt="1"/>
          </p:nvPr>
        </p:nvSpPr>
        <p:spPr>
          <a:xfrm>
            <a:off x="621758" y="2763200"/>
            <a:ext cx="5166360" cy="658368"/>
          </a:xfrm>
          <a:prstGeom prst="rect">
            <a:avLst/>
          </a:prstGeom>
        </p:spPr>
        <p:txBody>
          <a:bodyPr lIns="45720" tIns="45720" rIns="45720" bIns="45720" anchor="b" anchorCtr="0">
            <a:noAutofit/>
          </a:bodyPr>
          <a:lstStyle>
            <a:lvl1pPr marL="0" indent="0">
              <a:lnSpc>
                <a:spcPct val="100000"/>
              </a:lnSpc>
              <a:spcBef>
                <a:spcPts val="0"/>
              </a:spcBef>
              <a:spcAft>
                <a:spcPts val="0"/>
              </a:spcAft>
              <a:buNone/>
              <a:defRPr sz="3200" b="0" i="0">
                <a:solidFill>
                  <a:schemeClr val="accent1"/>
                </a:solidFill>
                <a:latin typeface="+mj-lt"/>
                <a:cs typeface="CiscoSansTT ExtraLight" panose="020B0303020201020303" pitchFamily="34" charset="0"/>
              </a:defRPr>
            </a:lvl1pPr>
          </a:lstStyle>
          <a:p>
            <a:r>
              <a:rPr lang="en-GB"/>
              <a:t>Heading</a:t>
            </a:r>
          </a:p>
        </p:txBody>
      </p:sp>
    </p:spTree>
    <p:extLst>
      <p:ext uri="{BB962C8B-B14F-4D97-AF65-F5344CB8AC3E}">
        <p14:creationId xmlns:p14="http://schemas.microsoft.com/office/powerpoint/2010/main" val="4055567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w Icons">
    <p:bg>
      <p:bgPr>
        <a:solidFill>
          <a:schemeClr val="bg1"/>
        </a:solidFill>
        <a:effectLst/>
      </p:bgPr>
    </p:bg>
    <p:spTree>
      <p:nvGrpSpPr>
        <p:cNvPr id="1" name=""/>
        <p:cNvGrpSpPr/>
        <p:nvPr/>
      </p:nvGrpSpPr>
      <p:grpSpPr>
        <a:xfrm>
          <a:off x="0" y="0"/>
          <a:ext cx="0" cy="0"/>
          <a:chOff x="0" y="0"/>
          <a:chExt cx="0" cy="0"/>
        </a:xfrm>
      </p:grpSpPr>
      <p:sp>
        <p:nvSpPr>
          <p:cNvPr id="17" name="Text Placeholder 6">
            <a:extLst>
              <a:ext uri="{FF2B5EF4-FFF2-40B4-BE49-F238E27FC236}">
                <a16:creationId xmlns:a16="http://schemas.microsoft.com/office/drawing/2014/main" id="{96CA1346-1D62-4F41-BA11-B3EEBA6B5192}"/>
              </a:ext>
            </a:extLst>
          </p:cNvPr>
          <p:cNvSpPr>
            <a:spLocks noGrp="1"/>
          </p:cNvSpPr>
          <p:nvPr>
            <p:ph type="body" sz="quarter" idx="20" hasCustomPrompt="1"/>
          </p:nvPr>
        </p:nvSpPr>
        <p:spPr>
          <a:xfrm>
            <a:off x="4340226" y="2763200"/>
            <a:ext cx="3511549" cy="665802"/>
          </a:xfrm>
          <a:prstGeom prst="rect">
            <a:avLst/>
          </a:prstGeom>
        </p:spPr>
        <p:txBody>
          <a:bodyPr lIns="45720" tIns="45720" rIns="45720" bIns="45720" anchor="b" anchorCtr="0">
            <a:noAutofit/>
          </a:bodyPr>
          <a:lstStyle>
            <a:lvl1pPr marL="0" indent="0">
              <a:lnSpc>
                <a:spcPct val="100000"/>
              </a:lnSpc>
              <a:spcBef>
                <a:spcPts val="0"/>
              </a:spcBef>
              <a:spcAft>
                <a:spcPts val="0"/>
              </a:spcAft>
              <a:buNone/>
              <a:defRPr sz="3200" b="0" i="0">
                <a:solidFill>
                  <a:schemeClr val="accent1"/>
                </a:solidFill>
                <a:latin typeface="+mj-lt"/>
                <a:cs typeface="CiscoSansTT ExtraLight" panose="020B0303020201020303" pitchFamily="34" charset="0"/>
              </a:defRPr>
            </a:lvl1pPr>
          </a:lstStyle>
          <a:p>
            <a:r>
              <a:rPr lang="en-GB"/>
              <a:t>Heading</a:t>
            </a:r>
          </a:p>
        </p:txBody>
      </p:sp>
      <p:sp>
        <p:nvSpPr>
          <p:cNvPr id="18" name="Text Placeholder 6">
            <a:extLst>
              <a:ext uri="{FF2B5EF4-FFF2-40B4-BE49-F238E27FC236}">
                <a16:creationId xmlns:a16="http://schemas.microsoft.com/office/drawing/2014/main" id="{53E5B521-5917-164E-BF18-105160A01CA5}"/>
              </a:ext>
            </a:extLst>
          </p:cNvPr>
          <p:cNvSpPr>
            <a:spLocks noGrp="1"/>
          </p:cNvSpPr>
          <p:nvPr>
            <p:ph type="body" sz="quarter" idx="22" hasCustomPrompt="1"/>
          </p:nvPr>
        </p:nvSpPr>
        <p:spPr>
          <a:xfrm>
            <a:off x="8076847" y="2763200"/>
            <a:ext cx="3511549" cy="665802"/>
          </a:xfrm>
          <a:prstGeom prst="rect">
            <a:avLst/>
          </a:prstGeom>
        </p:spPr>
        <p:txBody>
          <a:bodyPr lIns="45720" tIns="45720" rIns="45720" bIns="45720" anchor="b" anchorCtr="0">
            <a:noAutofit/>
          </a:bodyPr>
          <a:lstStyle>
            <a:lvl1pPr marL="0" indent="0">
              <a:lnSpc>
                <a:spcPct val="100000"/>
              </a:lnSpc>
              <a:spcBef>
                <a:spcPts val="0"/>
              </a:spcBef>
              <a:spcAft>
                <a:spcPts val="0"/>
              </a:spcAft>
              <a:buNone/>
              <a:defRPr sz="3200" b="0" i="0">
                <a:solidFill>
                  <a:schemeClr val="accent1"/>
                </a:solidFill>
                <a:latin typeface="+mj-lt"/>
                <a:cs typeface="CiscoSansTT ExtraLight" panose="020B0303020201020303" pitchFamily="34" charset="0"/>
              </a:defRPr>
            </a:lvl1pPr>
          </a:lstStyle>
          <a:p>
            <a:r>
              <a:rPr lang="en-GB"/>
              <a:t>Heading</a:t>
            </a:r>
          </a:p>
        </p:txBody>
      </p:sp>
      <p:sp>
        <p:nvSpPr>
          <p:cNvPr id="20" name="Picture Placeholder 2">
            <a:extLst>
              <a:ext uri="{FF2B5EF4-FFF2-40B4-BE49-F238E27FC236}">
                <a16:creationId xmlns:a16="http://schemas.microsoft.com/office/drawing/2014/main" id="{8143D29F-44CB-0E44-8852-5377E5E8F518}"/>
              </a:ext>
            </a:extLst>
          </p:cNvPr>
          <p:cNvSpPr>
            <a:spLocks noGrp="1"/>
          </p:cNvSpPr>
          <p:nvPr>
            <p:ph type="pic" sz="quarter" idx="10" hasCustomPrompt="1"/>
          </p:nvPr>
        </p:nvSpPr>
        <p:spPr>
          <a:xfrm>
            <a:off x="4359394" y="1252071"/>
            <a:ext cx="1024772" cy="957729"/>
          </a:xfrm>
          <a:prstGeom prst="rect">
            <a:avLst/>
          </a:prstGeom>
          <a:noFill/>
        </p:spPr>
        <p:txBody>
          <a:bodyPr vert="horz" lIns="91420" tIns="45710" rIns="91420" bIns="45710" anchor="ctr"/>
          <a:lstStyle>
            <a:lvl1pPr marL="0" indent="0" algn="ctr">
              <a:buNone/>
              <a:defRPr sz="1200" b="0" i="0" baseline="0">
                <a:solidFill>
                  <a:schemeClr val="bg2"/>
                </a:solidFill>
                <a:latin typeface="+mn-lt"/>
                <a:cs typeface="CiscoSans ExtraLight"/>
              </a:defRPr>
            </a:lvl1pPr>
          </a:lstStyle>
          <a:p>
            <a:pPr lvl="0"/>
            <a:r>
              <a:rPr lang="en-US" noProof="0"/>
              <a:t>Click to add marketing icon</a:t>
            </a:r>
          </a:p>
        </p:txBody>
      </p:sp>
      <p:sp>
        <p:nvSpPr>
          <p:cNvPr id="21" name="Picture Placeholder 2">
            <a:extLst>
              <a:ext uri="{FF2B5EF4-FFF2-40B4-BE49-F238E27FC236}">
                <a16:creationId xmlns:a16="http://schemas.microsoft.com/office/drawing/2014/main" id="{E02DD01B-53E6-C542-A933-2D42DD0D2C62}"/>
              </a:ext>
            </a:extLst>
          </p:cNvPr>
          <p:cNvSpPr>
            <a:spLocks noGrp="1"/>
          </p:cNvSpPr>
          <p:nvPr>
            <p:ph type="pic" sz="quarter" idx="24" hasCustomPrompt="1"/>
          </p:nvPr>
        </p:nvSpPr>
        <p:spPr>
          <a:xfrm>
            <a:off x="632127" y="1252071"/>
            <a:ext cx="1024772" cy="957729"/>
          </a:xfrm>
          <a:prstGeom prst="rect">
            <a:avLst/>
          </a:prstGeom>
          <a:noFill/>
        </p:spPr>
        <p:txBody>
          <a:bodyPr vert="horz" lIns="91420" tIns="45710" rIns="91420" bIns="45710" anchor="ctr"/>
          <a:lstStyle>
            <a:lvl1pPr marL="0" indent="0" algn="ctr">
              <a:buNone/>
              <a:defRPr sz="1200" b="0" i="0" baseline="0">
                <a:solidFill>
                  <a:schemeClr val="bg2"/>
                </a:solidFill>
                <a:latin typeface="+mn-lt"/>
                <a:cs typeface="CiscoSans ExtraLight"/>
              </a:defRPr>
            </a:lvl1pPr>
          </a:lstStyle>
          <a:p>
            <a:pPr lvl="0"/>
            <a:r>
              <a:rPr lang="en-US" noProof="0"/>
              <a:t>Click to add marketing icon</a:t>
            </a:r>
          </a:p>
        </p:txBody>
      </p:sp>
      <p:sp>
        <p:nvSpPr>
          <p:cNvPr id="22" name="Picture Placeholder 2">
            <a:extLst>
              <a:ext uri="{FF2B5EF4-FFF2-40B4-BE49-F238E27FC236}">
                <a16:creationId xmlns:a16="http://schemas.microsoft.com/office/drawing/2014/main" id="{EE6224FA-C881-7942-88CA-85C557540C4C}"/>
              </a:ext>
            </a:extLst>
          </p:cNvPr>
          <p:cNvSpPr>
            <a:spLocks noGrp="1"/>
          </p:cNvSpPr>
          <p:nvPr>
            <p:ph type="pic" sz="quarter" idx="25" hasCustomPrompt="1"/>
          </p:nvPr>
        </p:nvSpPr>
        <p:spPr>
          <a:xfrm>
            <a:off x="8086661" y="1252071"/>
            <a:ext cx="1024772" cy="957729"/>
          </a:xfrm>
          <a:prstGeom prst="rect">
            <a:avLst/>
          </a:prstGeom>
          <a:noFill/>
        </p:spPr>
        <p:txBody>
          <a:bodyPr vert="horz" lIns="91420" tIns="45710" rIns="91420" bIns="45710" anchor="ctr"/>
          <a:lstStyle>
            <a:lvl1pPr marL="0" indent="0" algn="ctr">
              <a:buNone/>
              <a:defRPr sz="1200" b="0" i="0" baseline="0">
                <a:solidFill>
                  <a:schemeClr val="bg2"/>
                </a:solidFill>
                <a:latin typeface="+mn-lt"/>
                <a:cs typeface="CiscoSans ExtraLight"/>
              </a:defRPr>
            </a:lvl1pPr>
          </a:lstStyle>
          <a:p>
            <a:pPr lvl="0"/>
            <a:r>
              <a:rPr lang="en-US" noProof="0"/>
              <a:t>Click to add marketing icon</a:t>
            </a:r>
          </a:p>
        </p:txBody>
      </p:sp>
      <p:sp>
        <p:nvSpPr>
          <p:cNvPr id="2" name="Text Placeholder 2">
            <a:extLst>
              <a:ext uri="{FF2B5EF4-FFF2-40B4-BE49-F238E27FC236}">
                <a16:creationId xmlns:a16="http://schemas.microsoft.com/office/drawing/2014/main" id="{66A53209-57D8-0C80-F7FB-B1A028923F8E}"/>
              </a:ext>
            </a:extLst>
          </p:cNvPr>
          <p:cNvSpPr>
            <a:spLocks noGrp="1"/>
          </p:cNvSpPr>
          <p:nvPr>
            <p:ph type="body" sz="quarter" idx="15" hasCustomPrompt="1"/>
          </p:nvPr>
        </p:nvSpPr>
        <p:spPr>
          <a:xfrm>
            <a:off x="632125" y="3675743"/>
            <a:ext cx="3489235" cy="1645920"/>
          </a:xfrm>
          <a:prstGeom prst="rect">
            <a:avLst/>
          </a:prstGeom>
        </p:spPr>
        <p:txBody>
          <a:bodyPr lIns="45720" tIns="45720" rIns="45720" bIns="45720">
            <a:noAutofit/>
          </a:bodyPr>
          <a:lstStyle>
            <a:lvl1pPr marL="0" marR="0" indent="0" algn="l" defTabSz="912276" rtl="0" eaLnBrk="1" fontAlgn="base" latinLnBrk="0" hangingPunct="1">
              <a:lnSpc>
                <a:spcPct val="95000"/>
              </a:lnSpc>
              <a:spcBef>
                <a:spcPts val="0"/>
              </a:spcBef>
              <a:spcAft>
                <a:spcPts val="600"/>
              </a:spcAft>
              <a:buClr>
                <a:schemeClr val="tx2"/>
              </a:buClr>
              <a:buSzPct val="90000"/>
              <a:buFont typeface="Arial" panose="020B0604020202020204" pitchFamily="34" charset="0"/>
              <a:buNone/>
              <a:tabLst/>
              <a:defRPr sz="1400" b="0" i="0" baseline="0">
                <a:solidFill>
                  <a:schemeClr val="bg2"/>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a:t>
            </a:r>
          </a:p>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endParaRPr lang="en-GB"/>
          </a:p>
        </p:txBody>
      </p:sp>
      <p:sp>
        <p:nvSpPr>
          <p:cNvPr id="3" name="Text Placeholder 2">
            <a:extLst>
              <a:ext uri="{FF2B5EF4-FFF2-40B4-BE49-F238E27FC236}">
                <a16:creationId xmlns:a16="http://schemas.microsoft.com/office/drawing/2014/main" id="{87B629FA-854C-9FDB-35AE-257C4F46B331}"/>
              </a:ext>
            </a:extLst>
          </p:cNvPr>
          <p:cNvSpPr>
            <a:spLocks noGrp="1"/>
          </p:cNvSpPr>
          <p:nvPr>
            <p:ph type="body" sz="quarter" idx="29" hasCustomPrompt="1"/>
          </p:nvPr>
        </p:nvSpPr>
        <p:spPr>
          <a:xfrm>
            <a:off x="4350253" y="3675743"/>
            <a:ext cx="3489235" cy="1645920"/>
          </a:xfrm>
          <a:prstGeom prst="rect">
            <a:avLst/>
          </a:prstGeom>
        </p:spPr>
        <p:txBody>
          <a:bodyPr lIns="45720" tIns="45720" rIns="45720" bIns="45720">
            <a:noAutofit/>
          </a:bodyPr>
          <a:lstStyle>
            <a:lvl1pPr marL="0" marR="0" indent="0" algn="l" defTabSz="912276" rtl="0" eaLnBrk="1" fontAlgn="base" latinLnBrk="0" hangingPunct="1">
              <a:lnSpc>
                <a:spcPct val="95000"/>
              </a:lnSpc>
              <a:spcBef>
                <a:spcPts val="0"/>
              </a:spcBef>
              <a:spcAft>
                <a:spcPts val="600"/>
              </a:spcAft>
              <a:buClr>
                <a:schemeClr val="tx2"/>
              </a:buClr>
              <a:buSzPct val="90000"/>
              <a:buFont typeface="Arial" panose="020B0604020202020204" pitchFamily="34" charset="0"/>
              <a:buNone/>
              <a:tabLst/>
              <a:defRPr sz="1400" b="0" i="0" baseline="0">
                <a:solidFill>
                  <a:schemeClr val="bg2"/>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a:t>
            </a:r>
          </a:p>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endParaRPr lang="en-GB"/>
          </a:p>
        </p:txBody>
      </p:sp>
      <p:sp>
        <p:nvSpPr>
          <p:cNvPr id="4" name="Text Placeholder 2">
            <a:extLst>
              <a:ext uri="{FF2B5EF4-FFF2-40B4-BE49-F238E27FC236}">
                <a16:creationId xmlns:a16="http://schemas.microsoft.com/office/drawing/2014/main" id="{A86DDF84-07E1-9F30-2A61-508622F128AE}"/>
              </a:ext>
            </a:extLst>
          </p:cNvPr>
          <p:cNvSpPr>
            <a:spLocks noGrp="1"/>
          </p:cNvSpPr>
          <p:nvPr>
            <p:ph type="body" sz="quarter" idx="30" hasCustomPrompt="1"/>
          </p:nvPr>
        </p:nvSpPr>
        <p:spPr>
          <a:xfrm>
            <a:off x="8102968" y="3675743"/>
            <a:ext cx="3489235" cy="1645920"/>
          </a:xfrm>
          <a:prstGeom prst="rect">
            <a:avLst/>
          </a:prstGeom>
        </p:spPr>
        <p:txBody>
          <a:bodyPr lIns="45720" tIns="45720" rIns="45720" bIns="45720">
            <a:noAutofit/>
          </a:bodyPr>
          <a:lstStyle>
            <a:lvl1pPr marL="0" marR="0" indent="0" algn="l" defTabSz="912276" rtl="0" eaLnBrk="1" fontAlgn="base" latinLnBrk="0" hangingPunct="1">
              <a:lnSpc>
                <a:spcPct val="95000"/>
              </a:lnSpc>
              <a:spcBef>
                <a:spcPts val="0"/>
              </a:spcBef>
              <a:spcAft>
                <a:spcPts val="600"/>
              </a:spcAft>
              <a:buClr>
                <a:schemeClr val="tx2"/>
              </a:buClr>
              <a:buSzPct val="90000"/>
              <a:buFont typeface="Arial" panose="020B0604020202020204" pitchFamily="34" charset="0"/>
              <a:buNone/>
              <a:tabLst/>
              <a:defRPr sz="1400" b="0" i="0" baseline="0">
                <a:solidFill>
                  <a:schemeClr val="bg2"/>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a:t>
            </a:r>
          </a:p>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endParaRPr lang="en-GB"/>
          </a:p>
        </p:txBody>
      </p:sp>
      <p:sp>
        <p:nvSpPr>
          <p:cNvPr id="5" name="Text Placeholder 6">
            <a:extLst>
              <a:ext uri="{FF2B5EF4-FFF2-40B4-BE49-F238E27FC236}">
                <a16:creationId xmlns:a16="http://schemas.microsoft.com/office/drawing/2014/main" id="{4F16851C-FF16-C8FD-C1A2-97DC62B0B3A0}"/>
              </a:ext>
            </a:extLst>
          </p:cNvPr>
          <p:cNvSpPr>
            <a:spLocks noGrp="1"/>
          </p:cNvSpPr>
          <p:nvPr>
            <p:ph type="body" sz="quarter" idx="31" hasCustomPrompt="1"/>
          </p:nvPr>
        </p:nvSpPr>
        <p:spPr>
          <a:xfrm>
            <a:off x="621759" y="2755766"/>
            <a:ext cx="3493008" cy="665802"/>
          </a:xfrm>
          <a:prstGeom prst="rect">
            <a:avLst/>
          </a:prstGeom>
        </p:spPr>
        <p:txBody>
          <a:bodyPr lIns="45720" tIns="45720" rIns="45720" bIns="45720" anchor="b" anchorCtr="0">
            <a:noAutofit/>
          </a:bodyPr>
          <a:lstStyle>
            <a:lvl1pPr marL="0" indent="0">
              <a:lnSpc>
                <a:spcPct val="100000"/>
              </a:lnSpc>
              <a:spcBef>
                <a:spcPts val="0"/>
              </a:spcBef>
              <a:spcAft>
                <a:spcPts val="0"/>
              </a:spcAft>
              <a:buNone/>
              <a:defRPr sz="3200" b="0" i="0">
                <a:solidFill>
                  <a:schemeClr val="accent1"/>
                </a:solidFill>
                <a:latin typeface="+mj-lt"/>
                <a:cs typeface="CiscoSansTT ExtraLight" panose="020B0303020201020303" pitchFamily="34" charset="0"/>
              </a:defRPr>
            </a:lvl1pPr>
          </a:lstStyle>
          <a:p>
            <a:r>
              <a:rPr lang="en-GB"/>
              <a:t>Heading</a:t>
            </a:r>
          </a:p>
        </p:txBody>
      </p:sp>
    </p:spTree>
    <p:extLst>
      <p:ext uri="{BB962C8B-B14F-4D97-AF65-F5344CB8AC3E}">
        <p14:creationId xmlns:p14="http://schemas.microsoft.com/office/powerpoint/2010/main" val="754534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ing Only">
    <p:bg>
      <p:bgPr>
        <a:solidFill>
          <a:schemeClr val="bg1"/>
        </a:solidFill>
        <a:effectLst/>
      </p:bgPr>
    </p:bg>
    <p:spTree>
      <p:nvGrpSpPr>
        <p:cNvPr id="1" name=""/>
        <p:cNvGrpSpPr/>
        <p:nvPr/>
      </p:nvGrpSpPr>
      <p:grpSpPr>
        <a:xfrm>
          <a:off x="0" y="0"/>
          <a:ext cx="0" cy="0"/>
          <a:chOff x="0" y="0"/>
          <a:chExt cx="0" cy="0"/>
        </a:xfrm>
      </p:grpSpPr>
      <p:sp>
        <p:nvSpPr>
          <p:cNvPr id="17" name="Title Placeholder 1">
            <a:extLst>
              <a:ext uri="{FF2B5EF4-FFF2-40B4-BE49-F238E27FC236}">
                <a16:creationId xmlns:a16="http://schemas.microsoft.com/office/drawing/2014/main" id="{467AAB6B-16FE-95C2-6E58-2E5FC7150AA0}"/>
              </a:ext>
            </a:extLst>
          </p:cNvPr>
          <p:cNvSpPr>
            <a:spLocks noGrp="1"/>
          </p:cNvSpPr>
          <p:nvPr>
            <p:ph type="title" hasCustomPrompt="1"/>
          </p:nvPr>
        </p:nvSpPr>
        <p:spPr>
          <a:xfrm>
            <a:off x="609602" y="384079"/>
            <a:ext cx="10972800" cy="685800"/>
          </a:xfrm>
          <a:prstGeom prst="rect">
            <a:avLst/>
          </a:prstGeom>
        </p:spPr>
        <p:txBody>
          <a:bodyPr vert="horz" lIns="45720" tIns="45720" rIns="45720" bIns="45720" rtlCol="0" anchor="ctr">
            <a:noAutofit/>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391305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ing w Section Title">
    <p:bg>
      <p:bgPr>
        <a:solidFill>
          <a:schemeClr val="bg1"/>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0C30067D-BDB2-4ED3-9FF2-9A7F7110FF90}"/>
              </a:ext>
            </a:extLst>
          </p:cNvPr>
          <p:cNvSpPr>
            <a:spLocks noGrp="1"/>
          </p:cNvSpPr>
          <p:nvPr>
            <p:ph type="body" sz="quarter" idx="14" hasCustomPrompt="1"/>
          </p:nvPr>
        </p:nvSpPr>
        <p:spPr>
          <a:xfrm>
            <a:off x="625928" y="392612"/>
            <a:ext cx="5486400" cy="304800"/>
          </a:xfrm>
          <a:prstGeom prst="rect">
            <a:avLst/>
          </a:prstGeom>
        </p:spPr>
        <p:txBody>
          <a:bodyPr lIns="45720" tIns="45720" rIns="45720" bIns="45720"/>
          <a:lstStyle>
            <a:lvl1pPr marL="0" indent="0">
              <a:lnSpc>
                <a:spcPct val="100000"/>
              </a:lnSpc>
              <a:spcBef>
                <a:spcPts val="0"/>
              </a:spcBef>
              <a:buFont typeface="Arial" panose="020B0604020202020204" pitchFamily="34" charset="0"/>
              <a:buNone/>
              <a:defRPr sz="1400" b="0" i="0" baseline="0">
                <a:solidFill>
                  <a:schemeClr val="bg2"/>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Section title</a:t>
            </a:r>
          </a:p>
        </p:txBody>
      </p:sp>
      <p:sp>
        <p:nvSpPr>
          <p:cNvPr id="5" name="Title Placeholder 1">
            <a:extLst>
              <a:ext uri="{FF2B5EF4-FFF2-40B4-BE49-F238E27FC236}">
                <a16:creationId xmlns:a16="http://schemas.microsoft.com/office/drawing/2014/main" id="{6A362478-34D6-842A-DADB-69D0E6949944}"/>
              </a:ext>
            </a:extLst>
          </p:cNvPr>
          <p:cNvSpPr>
            <a:spLocks noGrp="1"/>
          </p:cNvSpPr>
          <p:nvPr>
            <p:ph type="title" hasCustomPrompt="1"/>
          </p:nvPr>
        </p:nvSpPr>
        <p:spPr>
          <a:xfrm>
            <a:off x="609602" y="722735"/>
            <a:ext cx="10972800" cy="685800"/>
          </a:xfrm>
          <a:prstGeom prst="rect">
            <a:avLst/>
          </a:prstGeom>
        </p:spPr>
        <p:txBody>
          <a:bodyPr vert="horz" lIns="45720" tIns="45720" rIns="45720" bIns="45720" rtlCol="0" anchor="ctr">
            <a:noAutofit/>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3506802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ing w Bullets">
    <p:bg>
      <p:bgPr>
        <a:solidFill>
          <a:schemeClr val="bg1"/>
        </a:solidFill>
        <a:effectLst/>
      </p:bgPr>
    </p:bg>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A584BCD8-4E60-DFC8-29A4-3BFD44FDB3F2}"/>
              </a:ext>
            </a:extLst>
          </p:cNvPr>
          <p:cNvSpPr>
            <a:spLocks noGrp="1"/>
          </p:cNvSpPr>
          <p:nvPr>
            <p:ph type="title" hasCustomPrompt="1"/>
          </p:nvPr>
        </p:nvSpPr>
        <p:spPr>
          <a:xfrm>
            <a:off x="609602" y="384079"/>
            <a:ext cx="10972800" cy="685800"/>
          </a:xfrm>
          <a:prstGeom prst="rect">
            <a:avLst/>
          </a:prstGeom>
        </p:spPr>
        <p:txBody>
          <a:bodyPr vert="horz" lIns="45720" tIns="45720" rIns="45720" bIns="45720" rtlCol="0" anchor="ctr">
            <a:noAutofit/>
          </a:bodyPr>
          <a:lstStyle>
            <a:lvl1pPr>
              <a:defRPr>
                <a:solidFill>
                  <a:schemeClr val="accent1"/>
                </a:solidFill>
              </a:defRPr>
            </a:lvl1pPr>
          </a:lstStyle>
          <a:p>
            <a:r>
              <a:rPr lang="en-US"/>
              <a:t>Click to edit master title style</a:t>
            </a:r>
          </a:p>
        </p:txBody>
      </p:sp>
      <p:sp>
        <p:nvSpPr>
          <p:cNvPr id="16" name="Text Placeholder 15">
            <a:extLst>
              <a:ext uri="{FF2B5EF4-FFF2-40B4-BE49-F238E27FC236}">
                <a16:creationId xmlns:a16="http://schemas.microsoft.com/office/drawing/2014/main" id="{AD7487D1-1623-CCE2-CEFB-F5648D1A437E}"/>
              </a:ext>
            </a:extLst>
          </p:cNvPr>
          <p:cNvSpPr>
            <a:spLocks noGrp="1"/>
          </p:cNvSpPr>
          <p:nvPr>
            <p:ph type="body" sz="quarter" idx="10"/>
          </p:nvPr>
        </p:nvSpPr>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8116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ing w 2 Bullets">
    <p:bg>
      <p:bgPr>
        <a:solidFill>
          <a:schemeClr val="bg1"/>
        </a:solidFill>
        <a:effectLst/>
      </p:bgPr>
    </p:bg>
    <p:spTree>
      <p:nvGrpSpPr>
        <p:cNvPr id="1" name=""/>
        <p:cNvGrpSpPr/>
        <p:nvPr/>
      </p:nvGrpSpPr>
      <p:grpSpPr>
        <a:xfrm>
          <a:off x="0" y="0"/>
          <a:ext cx="0" cy="0"/>
          <a:chOff x="0" y="0"/>
          <a:chExt cx="0" cy="0"/>
        </a:xfrm>
      </p:grpSpPr>
      <p:sp>
        <p:nvSpPr>
          <p:cNvPr id="2" name="Text Placeholder 2" descr="Section title">
            <a:extLst>
              <a:ext uri="{FF2B5EF4-FFF2-40B4-BE49-F238E27FC236}">
                <a16:creationId xmlns:a16="http://schemas.microsoft.com/office/drawing/2014/main" id="{0B8FE018-3611-D52D-6AC1-37B5B6BECD5F}"/>
              </a:ext>
            </a:extLst>
          </p:cNvPr>
          <p:cNvSpPr>
            <a:spLocks noGrp="1"/>
          </p:cNvSpPr>
          <p:nvPr>
            <p:ph type="body" sz="quarter" idx="14" hasCustomPrompt="1"/>
          </p:nvPr>
        </p:nvSpPr>
        <p:spPr>
          <a:xfrm>
            <a:off x="625928" y="392612"/>
            <a:ext cx="5486400" cy="304800"/>
          </a:xfrm>
          <a:prstGeom prst="rect">
            <a:avLst/>
          </a:prstGeom>
        </p:spPr>
        <p:txBody>
          <a:bodyPr lIns="45720" tIns="45720" rIns="45720" bIns="45720"/>
          <a:lstStyle>
            <a:lvl1pPr marL="0" indent="0">
              <a:lnSpc>
                <a:spcPct val="100000"/>
              </a:lnSpc>
              <a:spcBef>
                <a:spcPts val="0"/>
              </a:spcBef>
              <a:buFont typeface="Arial" panose="020B0604020202020204" pitchFamily="34" charset="0"/>
              <a:buNone/>
              <a:defRPr sz="1400" b="0" i="0" baseline="0">
                <a:solidFill>
                  <a:schemeClr val="bg2"/>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Section title</a:t>
            </a:r>
          </a:p>
        </p:txBody>
      </p:sp>
      <p:sp>
        <p:nvSpPr>
          <p:cNvPr id="3" name="Title Placeholder 1">
            <a:extLst>
              <a:ext uri="{FF2B5EF4-FFF2-40B4-BE49-F238E27FC236}">
                <a16:creationId xmlns:a16="http://schemas.microsoft.com/office/drawing/2014/main" id="{0F119481-ACDD-57F7-7858-66E3120A9D17}"/>
              </a:ext>
            </a:extLst>
          </p:cNvPr>
          <p:cNvSpPr>
            <a:spLocks noGrp="1"/>
          </p:cNvSpPr>
          <p:nvPr>
            <p:ph type="title" hasCustomPrompt="1"/>
          </p:nvPr>
        </p:nvSpPr>
        <p:spPr>
          <a:xfrm>
            <a:off x="609602" y="722735"/>
            <a:ext cx="10972800" cy="685800"/>
          </a:xfrm>
          <a:prstGeom prst="rect">
            <a:avLst/>
          </a:prstGeom>
        </p:spPr>
        <p:txBody>
          <a:bodyPr vert="horz" lIns="45720" tIns="45720" rIns="45720" bIns="45720" rtlCol="0" anchor="ctr">
            <a:noAutofit/>
          </a:bodyPr>
          <a:lstStyle>
            <a:lvl1pPr>
              <a:defRPr>
                <a:solidFill>
                  <a:schemeClr val="accent1"/>
                </a:solidFill>
              </a:defRPr>
            </a:lvl1pPr>
          </a:lstStyle>
          <a:p>
            <a:r>
              <a:rPr lang="en-US"/>
              <a:t>Click to edit master title style</a:t>
            </a:r>
          </a:p>
        </p:txBody>
      </p:sp>
      <p:sp>
        <p:nvSpPr>
          <p:cNvPr id="9" name="Text Placeholder 8">
            <a:extLst>
              <a:ext uri="{FF2B5EF4-FFF2-40B4-BE49-F238E27FC236}">
                <a16:creationId xmlns:a16="http://schemas.microsoft.com/office/drawing/2014/main" id="{4BC97880-0676-CEF3-919A-02D28F226AC2}"/>
              </a:ext>
            </a:extLst>
          </p:cNvPr>
          <p:cNvSpPr>
            <a:spLocks noGrp="1"/>
          </p:cNvSpPr>
          <p:nvPr>
            <p:ph type="body" sz="quarter" idx="16"/>
          </p:nvPr>
        </p:nvSpPr>
        <p:spPr>
          <a:xfrm>
            <a:off x="609600" y="1619250"/>
            <a:ext cx="5211763" cy="4514850"/>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D7691CA3-8502-339A-3BA5-6244A8389DE2}"/>
              </a:ext>
            </a:extLst>
          </p:cNvPr>
          <p:cNvSpPr>
            <a:spLocks noGrp="1"/>
          </p:cNvSpPr>
          <p:nvPr>
            <p:ph type="body" sz="quarter" idx="17"/>
          </p:nvPr>
        </p:nvSpPr>
        <p:spPr>
          <a:xfrm>
            <a:off x="6371699" y="1619250"/>
            <a:ext cx="5211763" cy="4514850"/>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0232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alf Page Midnight 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b="0" i="0">
              <a:solidFill>
                <a:srgbClr val="0D274D"/>
              </a:solidFill>
              <a:latin typeface="CiscoSansTT ExtraLight" panose="020B0303020201020303" pitchFamily="34" charset="0"/>
            </a:endParaRPr>
          </a:p>
        </p:txBody>
      </p:sp>
      <p:sp>
        <p:nvSpPr>
          <p:cNvPr id="6" name="Text Placeholder 2">
            <a:extLst>
              <a:ext uri="{FF2B5EF4-FFF2-40B4-BE49-F238E27FC236}">
                <a16:creationId xmlns:a16="http://schemas.microsoft.com/office/drawing/2014/main" id="{128A24FB-C90E-8608-90DD-14467743B562}"/>
              </a:ext>
            </a:extLst>
          </p:cNvPr>
          <p:cNvSpPr>
            <a:spLocks noGrp="1"/>
          </p:cNvSpPr>
          <p:nvPr>
            <p:ph type="body" sz="quarter" idx="15" hasCustomPrompt="1"/>
          </p:nvPr>
        </p:nvSpPr>
        <p:spPr>
          <a:xfrm>
            <a:off x="621964" y="2565400"/>
            <a:ext cx="4572000" cy="2743200"/>
          </a:xfrm>
          <a:prstGeom prst="rect">
            <a:avLst/>
          </a:prstGeom>
        </p:spPr>
        <p:txBody>
          <a:bodyPr lIns="45720" tIns="45720" rIns="45720" bIns="45720"/>
          <a:lstStyle>
            <a:lvl1pPr marL="0" marR="0" indent="0" algn="l" defTabSz="912276" rtl="0" eaLnBrk="1" fontAlgn="base" latinLnBrk="0" hangingPunct="1">
              <a:lnSpc>
                <a:spcPct val="100000"/>
              </a:lnSpc>
              <a:spcBef>
                <a:spcPts val="0"/>
              </a:spcBef>
              <a:spcAft>
                <a:spcPts val="600"/>
              </a:spcAft>
              <a:buClr>
                <a:schemeClr val="tx2"/>
              </a:buClr>
              <a:buSzPct val="90000"/>
              <a:buFont typeface="Arial" panose="020B0604020202020204" pitchFamily="34" charset="0"/>
              <a:buNone/>
              <a:tabLst/>
              <a:defRPr sz="1600" b="0" i="0" baseline="0">
                <a:solidFill>
                  <a:schemeClr val="bg2"/>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et dolore.</a:t>
            </a:r>
            <a:endParaRPr lang="en-GB"/>
          </a:p>
          <a:p>
            <a:pPr lvl="0"/>
            <a:endParaRPr lang="en-GB"/>
          </a:p>
        </p:txBody>
      </p:sp>
      <p:sp>
        <p:nvSpPr>
          <p:cNvPr id="3" name="Text Placeholder 2">
            <a:extLst>
              <a:ext uri="{FF2B5EF4-FFF2-40B4-BE49-F238E27FC236}">
                <a16:creationId xmlns:a16="http://schemas.microsoft.com/office/drawing/2014/main" id="{D696A67E-A1D7-9527-29EB-EF2FEEA57DB0}"/>
              </a:ext>
            </a:extLst>
          </p:cNvPr>
          <p:cNvSpPr>
            <a:spLocks noGrp="1"/>
          </p:cNvSpPr>
          <p:nvPr>
            <p:ph type="body" sz="quarter" idx="14" hasCustomPrompt="1"/>
          </p:nvPr>
        </p:nvSpPr>
        <p:spPr>
          <a:xfrm>
            <a:off x="632126" y="431800"/>
            <a:ext cx="4572000" cy="304800"/>
          </a:xfrm>
          <a:prstGeom prst="rect">
            <a:avLst/>
          </a:prstGeom>
        </p:spPr>
        <p:txBody>
          <a:bodyPr lIns="45720" tIns="45720" rIns="45720" bIns="45720"/>
          <a:lstStyle>
            <a:lvl1pPr marL="0" indent="0">
              <a:buFont typeface="Arial" panose="020B0604020202020204" pitchFamily="34" charset="0"/>
              <a:buNone/>
              <a:defRPr sz="1400" b="0" i="0" baseline="0">
                <a:solidFill>
                  <a:schemeClr val="bg2"/>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Section title</a:t>
            </a:r>
          </a:p>
        </p:txBody>
      </p:sp>
      <p:sp>
        <p:nvSpPr>
          <p:cNvPr id="9" name="Title Placeholder 1">
            <a:extLst>
              <a:ext uri="{FF2B5EF4-FFF2-40B4-BE49-F238E27FC236}">
                <a16:creationId xmlns:a16="http://schemas.microsoft.com/office/drawing/2014/main" id="{958130C6-64C1-4324-51CC-4C096C99291A}"/>
              </a:ext>
            </a:extLst>
          </p:cNvPr>
          <p:cNvSpPr>
            <a:spLocks noGrp="1"/>
          </p:cNvSpPr>
          <p:nvPr>
            <p:ph type="title" hasCustomPrompt="1"/>
          </p:nvPr>
        </p:nvSpPr>
        <p:spPr>
          <a:xfrm>
            <a:off x="609602" y="1582396"/>
            <a:ext cx="4594524" cy="634577"/>
          </a:xfrm>
          <a:prstGeom prst="rect">
            <a:avLst/>
          </a:prstGeom>
        </p:spPr>
        <p:txBody>
          <a:bodyPr vert="horz" lIns="45720" tIns="45720" rIns="45720" bIns="45720" rtlCol="0" anchor="ctr">
            <a:noAutofit/>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3738997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0">
          <p15:clr>
            <a:srgbClr val="FBAE40"/>
          </p15:clr>
        </p15:guide>
        <p15:guide id="2" pos="192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alf Page Midnight 1b">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6085211" y="0"/>
            <a:ext cx="610678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b="0" i="0">
              <a:solidFill>
                <a:srgbClr val="0D274D"/>
              </a:solidFill>
              <a:latin typeface="CiscoSansTT ExtraLight" panose="020B0303020201020303" pitchFamily="34" charset="0"/>
            </a:endParaRPr>
          </a:p>
        </p:txBody>
      </p:sp>
      <p:sp>
        <p:nvSpPr>
          <p:cNvPr id="2" name="Title Placeholder 1">
            <a:extLst>
              <a:ext uri="{FF2B5EF4-FFF2-40B4-BE49-F238E27FC236}">
                <a16:creationId xmlns:a16="http://schemas.microsoft.com/office/drawing/2014/main" id="{92F330DC-D569-243E-8D0F-B65621C3C28B}"/>
              </a:ext>
            </a:extLst>
          </p:cNvPr>
          <p:cNvSpPr>
            <a:spLocks noGrp="1"/>
          </p:cNvSpPr>
          <p:nvPr>
            <p:ph type="title" hasCustomPrompt="1"/>
          </p:nvPr>
        </p:nvSpPr>
        <p:spPr>
          <a:xfrm>
            <a:off x="609602" y="2389491"/>
            <a:ext cx="4594524" cy="1668780"/>
          </a:xfrm>
          <a:prstGeom prst="rect">
            <a:avLst/>
          </a:prstGeom>
        </p:spPr>
        <p:txBody>
          <a:bodyPr vert="horz" lIns="45720" tIns="45720" rIns="45720" bIns="45720" rtlCol="0" anchor="ctr">
            <a:noAutofit/>
          </a:bodyPr>
          <a:lstStyle>
            <a:lvl1pPr>
              <a:defRPr sz="4400">
                <a:solidFill>
                  <a:schemeClr val="accent1"/>
                </a:solidFill>
              </a:defRPr>
            </a:lvl1pPr>
          </a:lstStyle>
          <a:p>
            <a:r>
              <a:rPr lang="en-US"/>
              <a:t>Click to edit master title style</a:t>
            </a:r>
          </a:p>
        </p:txBody>
      </p:sp>
    </p:spTree>
    <p:extLst>
      <p:ext uri="{BB962C8B-B14F-4D97-AF65-F5344CB8AC3E}">
        <p14:creationId xmlns:p14="http://schemas.microsoft.com/office/powerpoint/2010/main" val="84297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0">
          <p15:clr>
            <a:srgbClr val="FBAE40"/>
          </p15:clr>
        </p15:guide>
        <p15:guide id="2" pos="19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alf Page Midnight 2">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F336399-B83B-D450-D7E9-D04E0D0AE3D1}"/>
              </a:ext>
            </a:extLst>
          </p:cNvPr>
          <p:cNvSpPr/>
          <p:nvPr userDrawn="1"/>
        </p:nvSpPr>
        <p:spPr>
          <a:xfrm>
            <a:off x="6096000" y="0"/>
            <a:ext cx="6096000"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b="0" i="0">
              <a:solidFill>
                <a:srgbClr val="0D274D"/>
              </a:solidFill>
              <a:latin typeface="CiscoSansTT ExtraLight" panose="020B0303020201020303" pitchFamily="34" charset="0"/>
            </a:endParaRPr>
          </a:p>
        </p:txBody>
      </p:sp>
      <p:sp>
        <p:nvSpPr>
          <p:cNvPr id="3" name="Text Placeholder 2">
            <a:extLst>
              <a:ext uri="{FF2B5EF4-FFF2-40B4-BE49-F238E27FC236}">
                <a16:creationId xmlns:a16="http://schemas.microsoft.com/office/drawing/2014/main" id="{27C7D05B-CC63-FBAA-768B-D092C4B24200}"/>
              </a:ext>
            </a:extLst>
          </p:cNvPr>
          <p:cNvSpPr>
            <a:spLocks noGrp="1"/>
          </p:cNvSpPr>
          <p:nvPr>
            <p:ph type="body" sz="quarter" idx="15" hasCustomPrompt="1"/>
          </p:nvPr>
        </p:nvSpPr>
        <p:spPr>
          <a:xfrm>
            <a:off x="6722910" y="736600"/>
            <a:ext cx="4842181" cy="5384799"/>
          </a:xfrm>
          <a:prstGeom prst="rect">
            <a:avLst/>
          </a:prstGeom>
        </p:spPr>
        <p:txBody>
          <a:bodyPr lIns="45720" tIns="45720" rIns="45720" bIns="45720" anchor="ctr"/>
          <a:lstStyle>
            <a:lvl1pPr marL="0" marR="0" indent="0" algn="l" defTabSz="912276" rtl="0" eaLnBrk="1" fontAlgn="base" latinLnBrk="0" hangingPunct="1">
              <a:lnSpc>
                <a:spcPct val="95000"/>
              </a:lnSpc>
              <a:spcBef>
                <a:spcPts val="0"/>
              </a:spcBef>
              <a:spcAft>
                <a:spcPts val="140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p:txBody>
      </p:sp>
      <p:sp>
        <p:nvSpPr>
          <p:cNvPr id="11" name="Title Placeholder 1">
            <a:extLst>
              <a:ext uri="{FF2B5EF4-FFF2-40B4-BE49-F238E27FC236}">
                <a16:creationId xmlns:a16="http://schemas.microsoft.com/office/drawing/2014/main" id="{B356B89E-D2D7-929C-273F-CBC73FF73B68}"/>
              </a:ext>
            </a:extLst>
          </p:cNvPr>
          <p:cNvSpPr>
            <a:spLocks noGrp="1"/>
          </p:cNvSpPr>
          <p:nvPr>
            <p:ph type="title" hasCustomPrompt="1"/>
          </p:nvPr>
        </p:nvSpPr>
        <p:spPr>
          <a:xfrm>
            <a:off x="609602" y="2389491"/>
            <a:ext cx="4594524" cy="1668780"/>
          </a:xfrm>
          <a:prstGeom prst="rect">
            <a:avLst/>
          </a:prstGeom>
        </p:spPr>
        <p:txBody>
          <a:bodyPr vert="horz" lIns="45720" tIns="45720" rIns="45720" bIns="45720" rtlCol="0" anchor="ctr">
            <a:noAutofit/>
          </a:bodyPr>
          <a:lstStyle>
            <a:lvl1pPr>
              <a:defRPr sz="4400">
                <a:solidFill>
                  <a:schemeClr val="accent1"/>
                </a:solidFill>
              </a:defRPr>
            </a:lvl1pPr>
          </a:lstStyle>
          <a:p>
            <a:r>
              <a:rPr lang="en-US"/>
              <a:t>Click to edit master title style</a:t>
            </a:r>
          </a:p>
        </p:txBody>
      </p:sp>
    </p:spTree>
    <p:extLst>
      <p:ext uri="{BB962C8B-B14F-4D97-AF65-F5344CB8AC3E}">
        <p14:creationId xmlns:p14="http://schemas.microsoft.com/office/powerpoint/2010/main" val="1461798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0">
          <p15:clr>
            <a:srgbClr val="FBAE40"/>
          </p15:clr>
        </p15:guide>
        <p15:guide id="2" pos="192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Left Sky ">
    <p:bg>
      <p:bgPr>
        <a:solidFill>
          <a:schemeClr val="accent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C42D79D-196D-79B2-C9D9-9E420F6F7382}"/>
              </a:ext>
            </a:extLst>
          </p:cNvPr>
          <p:cNvSpPr>
            <a:spLocks noGrp="1"/>
          </p:cNvSpPr>
          <p:nvPr>
            <p:ph type="ctrTitle" hasCustomPrompt="1"/>
          </p:nvPr>
        </p:nvSpPr>
        <p:spPr>
          <a:xfrm>
            <a:off x="612014" y="2941508"/>
            <a:ext cx="10972800" cy="1504200"/>
          </a:xfrm>
          <a:prstGeom prst="rect">
            <a:avLst/>
          </a:prstGeom>
          <a:noFill/>
        </p:spPr>
        <p:txBody>
          <a:bodyPr lIns="45720" tIns="45720" rIns="45720" bIns="45720" anchor="b" anchorCtr="0"/>
          <a:lstStyle>
            <a:lvl1pPr marL="0" indent="0" algn="l">
              <a:lnSpc>
                <a:spcPct val="90000"/>
              </a:lnSpc>
              <a:buFont typeface="Arial" panose="020B0604020202020204" pitchFamily="34" charset="0"/>
              <a:buNone/>
              <a:defRPr sz="5400" b="0" i="0" spc="0" baseline="0">
                <a:solidFill>
                  <a:schemeClr val="bg1"/>
                </a:solidFill>
                <a:latin typeface="+mj-lt"/>
                <a:cs typeface="CiscoSansTT ExtraLight"/>
              </a:defRPr>
            </a:lvl1pPr>
          </a:lstStyle>
          <a:p>
            <a:r>
              <a:rPr lang="en-GB"/>
              <a:t>Presentation title</a:t>
            </a:r>
            <a:endParaRPr lang="en-US"/>
          </a:p>
        </p:txBody>
      </p:sp>
      <p:sp>
        <p:nvSpPr>
          <p:cNvPr id="8" name="Subtitle">
            <a:extLst>
              <a:ext uri="{FF2B5EF4-FFF2-40B4-BE49-F238E27FC236}">
                <a16:creationId xmlns:a16="http://schemas.microsoft.com/office/drawing/2014/main" id="{8D946DB3-26D2-2EE1-728C-7D32C4930F2E}"/>
              </a:ext>
            </a:extLst>
          </p:cNvPr>
          <p:cNvSpPr>
            <a:spLocks noGrp="1"/>
          </p:cNvSpPr>
          <p:nvPr>
            <p:ph type="body" sz="quarter" idx="13" hasCustomPrompt="1"/>
          </p:nvPr>
        </p:nvSpPr>
        <p:spPr>
          <a:xfrm>
            <a:off x="612014" y="4533637"/>
            <a:ext cx="10972800" cy="398668"/>
          </a:xfrm>
          <a:prstGeom prst="rect">
            <a:avLst/>
          </a:prstGeom>
          <a:noFill/>
        </p:spPr>
        <p:txBody>
          <a:bodyPr lIns="45720" tIns="45720" rIns="45720" bIns="45720">
            <a:noAutofit/>
          </a:bodyPr>
          <a:lstStyle>
            <a:lvl1pPr marL="0" indent="0" algn="l">
              <a:buFont typeface="Arial" panose="020B0604020202020204" pitchFamily="34" charset="0"/>
              <a:buNone/>
              <a:defRPr sz="2400" b="0" i="0" baseline="0">
                <a:solidFill>
                  <a:schemeClr val="bg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2" name="Subtitle 2">
            <a:extLst>
              <a:ext uri="{FF2B5EF4-FFF2-40B4-BE49-F238E27FC236}">
                <a16:creationId xmlns:a16="http://schemas.microsoft.com/office/drawing/2014/main" id="{E07CA8F8-C47B-50F4-9C65-C46111F86B86}"/>
              </a:ext>
            </a:extLst>
          </p:cNvPr>
          <p:cNvSpPr>
            <a:spLocks noGrp="1"/>
          </p:cNvSpPr>
          <p:nvPr>
            <p:ph type="subTitle" idx="1" hasCustomPrompt="1"/>
          </p:nvPr>
        </p:nvSpPr>
        <p:spPr>
          <a:xfrm>
            <a:off x="612014" y="5150448"/>
            <a:ext cx="10972800" cy="548640"/>
          </a:xfrm>
          <a:prstGeom prst="rect">
            <a:avLst/>
          </a:prstGeom>
          <a:noFill/>
        </p:spPr>
        <p:txBody>
          <a:bodyPr lIns="45720" tIns="45720" rIns="45720" bIns="45720" anchor="t" anchorCtr="0">
            <a:noAutofit/>
          </a:bodyPr>
          <a:lstStyle>
            <a:lvl1pPr marL="0" indent="0" algn="l">
              <a:lnSpc>
                <a:spcPct val="100000"/>
              </a:lnSpc>
              <a:spcBef>
                <a:spcPts val="0"/>
              </a:spcBef>
              <a:spcAft>
                <a:spcPts val="0"/>
              </a:spcAft>
              <a:buNone/>
              <a:defRPr sz="1600" b="0" i="0">
                <a:solidFill>
                  <a:schemeClr val="tx1"/>
                </a:solidFill>
                <a:latin typeface="+mn-lt"/>
                <a:cs typeface="CiscoSansTT Light" panose="020B0503020201020303" pitchFamily="34" charset="0"/>
              </a:defRPr>
            </a:lvl1pPr>
            <a:lvl2pPr marL="457138" indent="0" algn="ctr">
              <a:buNone/>
              <a:defRPr>
                <a:solidFill>
                  <a:schemeClr val="tx1">
                    <a:tint val="75000"/>
                  </a:schemeClr>
                </a:solidFill>
              </a:defRPr>
            </a:lvl2pPr>
            <a:lvl3pPr marL="914286" indent="0" algn="ctr">
              <a:buNone/>
              <a:defRPr>
                <a:solidFill>
                  <a:schemeClr val="tx1">
                    <a:tint val="75000"/>
                  </a:schemeClr>
                </a:solidFill>
              </a:defRPr>
            </a:lvl3pPr>
            <a:lvl4pPr marL="1371427" indent="0" algn="ctr">
              <a:buNone/>
              <a:defRPr>
                <a:solidFill>
                  <a:schemeClr val="tx1">
                    <a:tint val="75000"/>
                  </a:schemeClr>
                </a:solidFill>
              </a:defRPr>
            </a:lvl4pPr>
            <a:lvl5pPr marL="1828573" indent="0" algn="ctr">
              <a:buNone/>
              <a:defRPr>
                <a:solidFill>
                  <a:schemeClr val="tx1">
                    <a:tint val="75000"/>
                  </a:schemeClr>
                </a:solidFill>
              </a:defRPr>
            </a:lvl5pPr>
            <a:lvl6pPr marL="2285711" indent="0" algn="ctr">
              <a:buNone/>
              <a:defRPr>
                <a:solidFill>
                  <a:schemeClr val="tx1">
                    <a:tint val="75000"/>
                  </a:schemeClr>
                </a:solidFill>
              </a:defRPr>
            </a:lvl6pPr>
            <a:lvl7pPr marL="2742858" indent="0" algn="ctr">
              <a:buNone/>
              <a:defRPr>
                <a:solidFill>
                  <a:schemeClr val="tx1">
                    <a:tint val="75000"/>
                  </a:schemeClr>
                </a:solidFill>
              </a:defRPr>
            </a:lvl7pPr>
            <a:lvl8pPr marL="3200000" indent="0" algn="ctr">
              <a:buNone/>
              <a:defRPr>
                <a:solidFill>
                  <a:schemeClr val="tx1">
                    <a:tint val="75000"/>
                  </a:schemeClr>
                </a:solidFill>
              </a:defRPr>
            </a:lvl8pPr>
            <a:lvl9pPr marL="3657146" indent="0" algn="ctr">
              <a:buNone/>
              <a:defRPr>
                <a:solidFill>
                  <a:schemeClr val="tx1">
                    <a:tint val="75000"/>
                  </a:schemeClr>
                </a:solidFill>
              </a:defRPr>
            </a:lvl9pPr>
          </a:lstStyle>
          <a:p>
            <a:r>
              <a:rPr lang="en-GB"/>
              <a:t>Speaker name, Speaker title </a:t>
            </a:r>
            <a:br>
              <a:rPr lang="en-GB"/>
            </a:br>
            <a:r>
              <a:rPr lang="en-GB"/>
              <a:t>Department</a:t>
            </a:r>
          </a:p>
        </p:txBody>
      </p:sp>
      <p:pic>
        <p:nvPicPr>
          <p:cNvPr id="25" name="Picture 7">
            <a:extLst>
              <a:ext uri="{FF2B5EF4-FFF2-40B4-BE49-F238E27FC236}">
                <a16:creationId xmlns:a16="http://schemas.microsoft.com/office/drawing/2014/main" id="{C5A29C15-48D7-6644-9164-6F819B3D7D8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609602" y="431800"/>
            <a:ext cx="714359" cy="375341"/>
          </a:xfrm>
          <a:prstGeom prst="rect">
            <a:avLst/>
          </a:prstGeom>
        </p:spPr>
      </p:pic>
      <p:sp>
        <p:nvSpPr>
          <p:cNvPr id="5" name="Content Placeholder 3">
            <a:extLst>
              <a:ext uri="{FF2B5EF4-FFF2-40B4-BE49-F238E27FC236}">
                <a16:creationId xmlns:a16="http://schemas.microsoft.com/office/drawing/2014/main" id="{5B2559ED-95F1-F66B-5A2F-A212CE3F2F86}"/>
              </a:ext>
            </a:extLst>
          </p:cNvPr>
          <p:cNvSpPr>
            <a:spLocks noGrp="1"/>
          </p:cNvSpPr>
          <p:nvPr>
            <p:ph sz="quarter" idx="14" hasCustomPrompt="1"/>
          </p:nvPr>
        </p:nvSpPr>
        <p:spPr>
          <a:xfrm>
            <a:off x="612014" y="5824731"/>
            <a:ext cx="10972800" cy="287338"/>
          </a:xfrm>
          <a:prstGeom prst="rect">
            <a:avLst/>
          </a:prstGeom>
        </p:spPr>
        <p:txBody>
          <a:bodyPr lIns="45720" rIns="45720"/>
          <a:lstStyle>
            <a:lvl1pPr marL="0" indent="0">
              <a:spcBef>
                <a:spcPts val="0"/>
              </a:spcBef>
              <a:buNone/>
              <a:defRPr sz="1400">
                <a:solidFill>
                  <a:schemeClr val="tx1"/>
                </a:solidFill>
                <a:latin typeface="+mn-lt"/>
              </a:defRPr>
            </a:lvl1pPr>
          </a:lstStyle>
          <a:p>
            <a:r>
              <a:rPr lang="en-GB"/>
              <a:t>Date</a:t>
            </a:r>
          </a:p>
        </p:txBody>
      </p:sp>
    </p:spTree>
    <p:extLst>
      <p:ext uri="{BB962C8B-B14F-4D97-AF65-F5344CB8AC3E}">
        <p14:creationId xmlns:p14="http://schemas.microsoft.com/office/powerpoint/2010/main" val="1889667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alf Page Midnight 3">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185D6C4-923D-0A37-5765-F4FFA48FC1C2}"/>
              </a:ext>
            </a:extLst>
          </p:cNvPr>
          <p:cNvSpPr/>
          <p:nvPr userDrawn="1"/>
        </p:nvSpPr>
        <p:spPr>
          <a:xfrm>
            <a:off x="6096000" y="0"/>
            <a:ext cx="6096000"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2">
            <a:extLst>
              <a:ext uri="{FF2B5EF4-FFF2-40B4-BE49-F238E27FC236}">
                <a16:creationId xmlns:a16="http://schemas.microsoft.com/office/drawing/2014/main" id="{15B3E190-93EE-235A-0F6B-07C04E09A1D3}"/>
              </a:ext>
            </a:extLst>
          </p:cNvPr>
          <p:cNvSpPr>
            <a:spLocks noGrp="1"/>
          </p:cNvSpPr>
          <p:nvPr>
            <p:ph type="body" sz="quarter" idx="21" hasCustomPrompt="1"/>
          </p:nvPr>
        </p:nvSpPr>
        <p:spPr>
          <a:xfrm>
            <a:off x="6720840" y="746203"/>
            <a:ext cx="4846320" cy="365760"/>
          </a:xfrm>
          <a:prstGeom prst="rect">
            <a:avLst/>
          </a:prstGeom>
        </p:spPr>
        <p:txBody>
          <a:bodyPr lIns="45720" tIns="45720" rIns="45720" bIns="45720" anchor="ctr"/>
          <a:lstStyle>
            <a:lvl1pPr marL="0" indent="0">
              <a:lnSpc>
                <a:spcPct val="100000"/>
              </a:lnSpc>
              <a:spcBef>
                <a:spcPts val="0"/>
              </a:spcBef>
              <a:buFont typeface="Arial" panose="020B0604020202020204" pitchFamily="34" charset="0"/>
              <a:buNone/>
              <a:defRPr sz="16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9" name="Text Placeholder 2">
            <a:extLst>
              <a:ext uri="{FF2B5EF4-FFF2-40B4-BE49-F238E27FC236}">
                <a16:creationId xmlns:a16="http://schemas.microsoft.com/office/drawing/2014/main" id="{618BC08B-D219-8756-C142-C4584D727A25}"/>
              </a:ext>
            </a:extLst>
          </p:cNvPr>
          <p:cNvSpPr>
            <a:spLocks noGrp="1"/>
          </p:cNvSpPr>
          <p:nvPr>
            <p:ph type="body" sz="quarter" idx="24" hasCustomPrompt="1"/>
          </p:nvPr>
        </p:nvSpPr>
        <p:spPr>
          <a:xfrm>
            <a:off x="6720840" y="2605600"/>
            <a:ext cx="4846320" cy="365760"/>
          </a:xfrm>
          <a:prstGeom prst="rect">
            <a:avLst/>
          </a:prstGeom>
        </p:spPr>
        <p:txBody>
          <a:bodyPr lIns="45720" tIns="45720" rIns="45720" bIns="45720" anchor="ctr"/>
          <a:lstStyle>
            <a:lvl1pPr marL="0" indent="0">
              <a:lnSpc>
                <a:spcPct val="100000"/>
              </a:lnSpc>
              <a:spcBef>
                <a:spcPts val="0"/>
              </a:spcBef>
              <a:buFont typeface="Arial" panose="020B0604020202020204" pitchFamily="34" charset="0"/>
              <a:buNone/>
              <a:defRPr sz="16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0" name="Text Placeholder 2">
            <a:extLst>
              <a:ext uri="{FF2B5EF4-FFF2-40B4-BE49-F238E27FC236}">
                <a16:creationId xmlns:a16="http://schemas.microsoft.com/office/drawing/2014/main" id="{04803960-9A60-1EDC-E465-98985D436CDA}"/>
              </a:ext>
            </a:extLst>
          </p:cNvPr>
          <p:cNvSpPr>
            <a:spLocks noGrp="1"/>
          </p:cNvSpPr>
          <p:nvPr>
            <p:ph type="body" sz="quarter" idx="26" hasCustomPrompt="1"/>
          </p:nvPr>
        </p:nvSpPr>
        <p:spPr>
          <a:xfrm>
            <a:off x="6720840" y="4464997"/>
            <a:ext cx="4846320" cy="365760"/>
          </a:xfrm>
          <a:prstGeom prst="rect">
            <a:avLst/>
          </a:prstGeom>
        </p:spPr>
        <p:txBody>
          <a:bodyPr lIns="45720" tIns="45720" rIns="45720" bIns="45720" anchor="ctr"/>
          <a:lstStyle>
            <a:lvl1pPr marL="0" indent="0">
              <a:lnSpc>
                <a:spcPct val="100000"/>
              </a:lnSpc>
              <a:spcBef>
                <a:spcPts val="0"/>
              </a:spcBef>
              <a:buFont typeface="Arial" panose="020B0604020202020204" pitchFamily="34" charset="0"/>
              <a:buNone/>
              <a:defRPr sz="16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1" name="Text Placeholder 2">
            <a:extLst>
              <a:ext uri="{FF2B5EF4-FFF2-40B4-BE49-F238E27FC236}">
                <a16:creationId xmlns:a16="http://schemas.microsoft.com/office/drawing/2014/main" id="{FF220C6C-65CC-3070-48A3-52BC6CD2323F}"/>
              </a:ext>
            </a:extLst>
          </p:cNvPr>
          <p:cNvSpPr>
            <a:spLocks noGrp="1"/>
          </p:cNvSpPr>
          <p:nvPr>
            <p:ph type="body" sz="quarter" idx="15" hasCustomPrompt="1"/>
          </p:nvPr>
        </p:nvSpPr>
        <p:spPr>
          <a:xfrm>
            <a:off x="6720840" y="1246523"/>
            <a:ext cx="4846320" cy="1097280"/>
          </a:xfrm>
          <a:prstGeom prst="rect">
            <a:avLst/>
          </a:prstGeom>
        </p:spPr>
        <p:txBody>
          <a:bodyPr lIns="45720" tIns="45720" rIns="45720" bIns="45720"/>
          <a:lstStyle>
            <a:lvl1pPr marL="0" marR="0" indent="0" algn="l" defTabSz="912276" rtl="0" eaLnBrk="1" fontAlgn="base" latinLnBrk="0" hangingPunct="1">
              <a:lnSpc>
                <a:spcPct val="95000"/>
              </a:lnSpc>
              <a:spcBef>
                <a:spcPts val="0"/>
              </a:spcBef>
              <a:spcAft>
                <a:spcPts val="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12" name="Text Placeholder 2">
            <a:extLst>
              <a:ext uri="{FF2B5EF4-FFF2-40B4-BE49-F238E27FC236}">
                <a16:creationId xmlns:a16="http://schemas.microsoft.com/office/drawing/2014/main" id="{995A9DA7-0C91-35C3-D416-9F0304263448}"/>
              </a:ext>
            </a:extLst>
          </p:cNvPr>
          <p:cNvSpPr>
            <a:spLocks noGrp="1"/>
          </p:cNvSpPr>
          <p:nvPr>
            <p:ph type="body" sz="quarter" idx="28" hasCustomPrompt="1"/>
          </p:nvPr>
        </p:nvSpPr>
        <p:spPr>
          <a:xfrm>
            <a:off x="6720840" y="3105920"/>
            <a:ext cx="4846320" cy="1097280"/>
          </a:xfrm>
          <a:prstGeom prst="rect">
            <a:avLst/>
          </a:prstGeom>
        </p:spPr>
        <p:txBody>
          <a:bodyPr lIns="45720" tIns="45720" rIns="45720" bIns="45720"/>
          <a:lstStyle>
            <a:lvl1pPr marL="0" marR="0" indent="0" algn="l" defTabSz="912276" rtl="0" eaLnBrk="1" fontAlgn="base" latinLnBrk="0" hangingPunct="1">
              <a:lnSpc>
                <a:spcPct val="95000"/>
              </a:lnSpc>
              <a:spcBef>
                <a:spcPts val="0"/>
              </a:spcBef>
              <a:spcAft>
                <a:spcPts val="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13" name="Text Placeholder 2">
            <a:extLst>
              <a:ext uri="{FF2B5EF4-FFF2-40B4-BE49-F238E27FC236}">
                <a16:creationId xmlns:a16="http://schemas.microsoft.com/office/drawing/2014/main" id="{E6DF162A-E518-4D2F-E1D4-46E7A06FEE65}"/>
              </a:ext>
            </a:extLst>
          </p:cNvPr>
          <p:cNvSpPr>
            <a:spLocks noGrp="1"/>
          </p:cNvSpPr>
          <p:nvPr>
            <p:ph type="body" sz="quarter" idx="29" hasCustomPrompt="1"/>
          </p:nvPr>
        </p:nvSpPr>
        <p:spPr>
          <a:xfrm>
            <a:off x="6720840" y="4965316"/>
            <a:ext cx="4846320" cy="1097280"/>
          </a:xfrm>
          <a:prstGeom prst="rect">
            <a:avLst/>
          </a:prstGeom>
        </p:spPr>
        <p:txBody>
          <a:bodyPr lIns="45720" tIns="45720" rIns="45720" bIns="45720"/>
          <a:lstStyle>
            <a:lvl1pPr marL="0" marR="0" indent="0" algn="l" defTabSz="912276" rtl="0" eaLnBrk="1" fontAlgn="base" latinLnBrk="0" hangingPunct="1">
              <a:lnSpc>
                <a:spcPct val="95000"/>
              </a:lnSpc>
              <a:spcBef>
                <a:spcPts val="0"/>
              </a:spcBef>
              <a:spcAft>
                <a:spcPts val="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4" name="Text Placeholder 2">
            <a:extLst>
              <a:ext uri="{FF2B5EF4-FFF2-40B4-BE49-F238E27FC236}">
                <a16:creationId xmlns:a16="http://schemas.microsoft.com/office/drawing/2014/main" id="{74DE6FCA-9477-3080-6D9A-BF19D9088219}"/>
              </a:ext>
            </a:extLst>
          </p:cNvPr>
          <p:cNvSpPr>
            <a:spLocks noGrp="1"/>
          </p:cNvSpPr>
          <p:nvPr>
            <p:ph type="body" sz="quarter" idx="14" hasCustomPrompt="1"/>
          </p:nvPr>
        </p:nvSpPr>
        <p:spPr>
          <a:xfrm>
            <a:off x="632126" y="431800"/>
            <a:ext cx="4572000" cy="304800"/>
          </a:xfrm>
          <a:prstGeom prst="rect">
            <a:avLst/>
          </a:prstGeom>
        </p:spPr>
        <p:txBody>
          <a:bodyPr lIns="45720" tIns="45720" rIns="45720" bIns="45720"/>
          <a:lstStyle>
            <a:lvl1pPr marL="0" indent="0">
              <a:buFont typeface="Arial" panose="020B0604020202020204" pitchFamily="34" charset="0"/>
              <a:buNone/>
              <a:defRPr sz="1400" b="0" i="0" baseline="0">
                <a:solidFill>
                  <a:schemeClr val="bg2"/>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Section title</a:t>
            </a:r>
          </a:p>
        </p:txBody>
      </p:sp>
      <p:sp>
        <p:nvSpPr>
          <p:cNvPr id="16" name="Title Placeholder 1">
            <a:extLst>
              <a:ext uri="{FF2B5EF4-FFF2-40B4-BE49-F238E27FC236}">
                <a16:creationId xmlns:a16="http://schemas.microsoft.com/office/drawing/2014/main" id="{3EA95E83-5C21-97F4-1503-23FF4926ADCF}"/>
              </a:ext>
            </a:extLst>
          </p:cNvPr>
          <p:cNvSpPr>
            <a:spLocks noGrp="1"/>
          </p:cNvSpPr>
          <p:nvPr>
            <p:ph type="title" hasCustomPrompt="1"/>
          </p:nvPr>
        </p:nvSpPr>
        <p:spPr>
          <a:xfrm>
            <a:off x="609602" y="2389491"/>
            <a:ext cx="4594524" cy="1668780"/>
          </a:xfrm>
          <a:prstGeom prst="rect">
            <a:avLst/>
          </a:prstGeom>
        </p:spPr>
        <p:txBody>
          <a:bodyPr vert="horz" lIns="45720" tIns="45720" rIns="45720" bIns="45720" rtlCol="0" anchor="ctr">
            <a:noAutofit/>
          </a:bodyPr>
          <a:lstStyle>
            <a:lvl1pPr>
              <a:defRPr sz="4400">
                <a:solidFill>
                  <a:schemeClr val="accent1"/>
                </a:solidFill>
              </a:defRPr>
            </a:lvl1pPr>
          </a:lstStyle>
          <a:p>
            <a:r>
              <a:rPr lang="en-US"/>
              <a:t>Click to edit master title style</a:t>
            </a:r>
          </a:p>
        </p:txBody>
      </p:sp>
    </p:spTree>
    <p:extLst>
      <p:ext uri="{BB962C8B-B14F-4D97-AF65-F5344CB8AC3E}">
        <p14:creationId xmlns:p14="http://schemas.microsoft.com/office/powerpoint/2010/main" val="288231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0">
          <p15:clr>
            <a:srgbClr val="FBAE40"/>
          </p15:clr>
        </p15:guide>
        <p15:guide id="2" pos="19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alf Page Photo Caption">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6786035" y="431802"/>
            <a:ext cx="5405967" cy="5201356"/>
          </a:xfrm>
          <a:prstGeom prst="rect">
            <a:avLst/>
          </a:prstGeom>
          <a:solidFill>
            <a:schemeClr val="bg2">
              <a:alpha val="15000"/>
            </a:schemeClr>
          </a:solidFill>
        </p:spPr>
        <p:txBody>
          <a:bodyPr anchor="ctr" anchorCtr="0"/>
          <a:lstStyle>
            <a:lvl1pPr marL="0" indent="0" algn="ctr">
              <a:buNone/>
              <a:defRPr>
                <a:solidFill>
                  <a:schemeClr val="bg2"/>
                </a:solidFill>
              </a:defRPr>
            </a:lvl1pPr>
          </a:lstStyle>
          <a:p>
            <a:endParaRPr lang="en-US"/>
          </a:p>
        </p:txBody>
      </p:sp>
      <p:sp>
        <p:nvSpPr>
          <p:cNvPr id="9" name="Text Placeholder 8"/>
          <p:cNvSpPr>
            <a:spLocks noGrp="1"/>
          </p:cNvSpPr>
          <p:nvPr>
            <p:ph type="body" sz="quarter" idx="11" hasCustomPrompt="1"/>
          </p:nvPr>
        </p:nvSpPr>
        <p:spPr>
          <a:xfrm>
            <a:off x="6786035" y="5893686"/>
            <a:ext cx="4745567" cy="365760"/>
          </a:xfrm>
          <a:prstGeom prst="rect">
            <a:avLst/>
          </a:prstGeom>
        </p:spPr>
        <p:txBody>
          <a:bodyPr lIns="45720" tIns="45720" rIns="45720" bIns="45720"/>
          <a:lstStyle>
            <a:lvl1pPr marL="0" indent="0">
              <a:buNone/>
              <a:defRPr sz="1600">
                <a:solidFill>
                  <a:schemeClr val="bg2"/>
                </a:solidFill>
              </a:defRPr>
            </a:lvl1pPr>
          </a:lstStyle>
          <a:p>
            <a:pPr lvl="0"/>
            <a:r>
              <a:rPr lang="en-US"/>
              <a:t>Photo caption</a:t>
            </a:r>
          </a:p>
        </p:txBody>
      </p:sp>
      <p:sp>
        <p:nvSpPr>
          <p:cNvPr id="4" name="Text Placeholder 2">
            <a:extLst>
              <a:ext uri="{FF2B5EF4-FFF2-40B4-BE49-F238E27FC236}">
                <a16:creationId xmlns:a16="http://schemas.microsoft.com/office/drawing/2014/main" id="{6662FEFF-3E75-8C00-6245-672DD6C1DD9F}"/>
              </a:ext>
            </a:extLst>
          </p:cNvPr>
          <p:cNvSpPr>
            <a:spLocks noGrp="1"/>
          </p:cNvSpPr>
          <p:nvPr>
            <p:ph type="body" sz="quarter" idx="14" hasCustomPrompt="1"/>
          </p:nvPr>
        </p:nvSpPr>
        <p:spPr>
          <a:xfrm>
            <a:off x="632126" y="431800"/>
            <a:ext cx="4572000" cy="304800"/>
          </a:xfrm>
          <a:prstGeom prst="rect">
            <a:avLst/>
          </a:prstGeom>
        </p:spPr>
        <p:txBody>
          <a:bodyPr lIns="45720" tIns="45720" rIns="45720" bIns="45720"/>
          <a:lstStyle>
            <a:lvl1pPr marL="0" indent="0">
              <a:buFont typeface="Arial" panose="020B0604020202020204" pitchFamily="34" charset="0"/>
              <a:buNone/>
              <a:defRPr sz="1400" b="0" i="0" baseline="0">
                <a:solidFill>
                  <a:schemeClr val="bg2"/>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Section title</a:t>
            </a:r>
          </a:p>
        </p:txBody>
      </p:sp>
      <p:sp>
        <p:nvSpPr>
          <p:cNvPr id="11" name="Title Placeholder 1">
            <a:extLst>
              <a:ext uri="{FF2B5EF4-FFF2-40B4-BE49-F238E27FC236}">
                <a16:creationId xmlns:a16="http://schemas.microsoft.com/office/drawing/2014/main" id="{3EB68504-08D0-FA7F-F0B3-182F7E2A367F}"/>
              </a:ext>
            </a:extLst>
          </p:cNvPr>
          <p:cNvSpPr>
            <a:spLocks noGrp="1"/>
          </p:cNvSpPr>
          <p:nvPr>
            <p:ph type="title" hasCustomPrompt="1"/>
          </p:nvPr>
        </p:nvSpPr>
        <p:spPr>
          <a:xfrm>
            <a:off x="609602" y="2389491"/>
            <a:ext cx="4594524" cy="1668780"/>
          </a:xfrm>
          <a:prstGeom prst="rect">
            <a:avLst/>
          </a:prstGeom>
        </p:spPr>
        <p:txBody>
          <a:bodyPr vert="horz" lIns="45720" tIns="45720" rIns="45720" bIns="45720" rtlCol="0" anchor="ctr">
            <a:noAutofit/>
          </a:bodyPr>
          <a:lstStyle>
            <a:lvl1pPr>
              <a:defRPr sz="4400">
                <a:solidFill>
                  <a:schemeClr val="accent1"/>
                </a:solidFill>
              </a:defRPr>
            </a:lvl1pPr>
          </a:lstStyle>
          <a:p>
            <a:r>
              <a:rPr lang="en-US"/>
              <a:t>Click to edit master title style</a:t>
            </a:r>
          </a:p>
        </p:txBody>
      </p:sp>
    </p:spTree>
    <p:extLst>
      <p:ext uri="{BB962C8B-B14F-4D97-AF65-F5344CB8AC3E}">
        <p14:creationId xmlns:p14="http://schemas.microsoft.com/office/powerpoint/2010/main" val="1565782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4275">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alf Page Photo">
    <p:bg>
      <p:bgPr>
        <a:solidFill>
          <a:schemeClr val="bg1"/>
        </a:solidFill>
        <a:effectLst/>
      </p:bgPr>
    </p:bg>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2C94DA5F-CCF7-A048-8A5D-EE8276E9014F}"/>
              </a:ext>
            </a:extLst>
          </p:cNvPr>
          <p:cNvSpPr>
            <a:spLocks noGrp="1"/>
          </p:cNvSpPr>
          <p:nvPr>
            <p:ph type="pic" sz="quarter" idx="10"/>
          </p:nvPr>
        </p:nvSpPr>
        <p:spPr>
          <a:xfrm>
            <a:off x="6096003" y="431800"/>
            <a:ext cx="6096000" cy="6045200"/>
          </a:xfrm>
          <a:prstGeom prst="rect">
            <a:avLst/>
          </a:prstGeom>
          <a:solidFill>
            <a:schemeClr val="bg2">
              <a:alpha val="15000"/>
            </a:schemeClr>
          </a:solidFill>
        </p:spPr>
        <p:txBody>
          <a:bodyPr anchor="ctr" anchorCtr="0"/>
          <a:lstStyle>
            <a:lvl1pPr marL="0" indent="0" algn="ctr">
              <a:buNone/>
              <a:defRPr>
                <a:solidFill>
                  <a:schemeClr val="bg2"/>
                </a:solidFill>
              </a:defRPr>
            </a:lvl1pPr>
          </a:lstStyle>
          <a:p>
            <a:endParaRPr lang="en-US"/>
          </a:p>
        </p:txBody>
      </p:sp>
      <p:sp>
        <p:nvSpPr>
          <p:cNvPr id="4" name="Text Placeholder 2">
            <a:extLst>
              <a:ext uri="{FF2B5EF4-FFF2-40B4-BE49-F238E27FC236}">
                <a16:creationId xmlns:a16="http://schemas.microsoft.com/office/drawing/2014/main" id="{B8ED364C-BAF2-9F2F-E224-E59C48A7EF90}"/>
              </a:ext>
            </a:extLst>
          </p:cNvPr>
          <p:cNvSpPr>
            <a:spLocks noGrp="1"/>
          </p:cNvSpPr>
          <p:nvPr>
            <p:ph type="body" sz="quarter" idx="14" hasCustomPrompt="1"/>
          </p:nvPr>
        </p:nvSpPr>
        <p:spPr>
          <a:xfrm>
            <a:off x="632126" y="431800"/>
            <a:ext cx="4572000" cy="304800"/>
          </a:xfrm>
          <a:prstGeom prst="rect">
            <a:avLst/>
          </a:prstGeom>
        </p:spPr>
        <p:txBody>
          <a:bodyPr lIns="45720" tIns="45720" rIns="45720" bIns="45720"/>
          <a:lstStyle>
            <a:lvl1pPr marL="0" indent="0">
              <a:buFont typeface="Arial" panose="020B0604020202020204" pitchFamily="34" charset="0"/>
              <a:buNone/>
              <a:defRPr sz="1400" b="0" i="0" baseline="0">
                <a:solidFill>
                  <a:schemeClr val="bg2"/>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Section title</a:t>
            </a:r>
          </a:p>
        </p:txBody>
      </p:sp>
      <p:sp>
        <p:nvSpPr>
          <p:cNvPr id="9" name="Title Placeholder 1">
            <a:extLst>
              <a:ext uri="{FF2B5EF4-FFF2-40B4-BE49-F238E27FC236}">
                <a16:creationId xmlns:a16="http://schemas.microsoft.com/office/drawing/2014/main" id="{BB93CE8B-2A39-4C51-DEFC-338F8C1A9062}"/>
              </a:ext>
            </a:extLst>
          </p:cNvPr>
          <p:cNvSpPr>
            <a:spLocks noGrp="1"/>
          </p:cNvSpPr>
          <p:nvPr>
            <p:ph type="title" hasCustomPrompt="1"/>
          </p:nvPr>
        </p:nvSpPr>
        <p:spPr>
          <a:xfrm>
            <a:off x="609602" y="2389491"/>
            <a:ext cx="4594524" cy="1668780"/>
          </a:xfrm>
          <a:prstGeom prst="rect">
            <a:avLst/>
          </a:prstGeom>
        </p:spPr>
        <p:txBody>
          <a:bodyPr vert="horz" lIns="45720" tIns="45720" rIns="45720" bIns="45720" rtlCol="0" anchor="ctr">
            <a:noAutofit/>
          </a:bodyPr>
          <a:lstStyle>
            <a:lvl1pPr>
              <a:defRPr sz="4400">
                <a:solidFill>
                  <a:schemeClr val="accent1"/>
                </a:solidFill>
              </a:defRPr>
            </a:lvl1pPr>
          </a:lstStyle>
          <a:p>
            <a:r>
              <a:rPr lang="en-US"/>
              <a:t>Click to edit master title style</a:t>
            </a:r>
          </a:p>
        </p:txBody>
      </p:sp>
    </p:spTree>
    <p:extLst>
      <p:ext uri="{BB962C8B-B14F-4D97-AF65-F5344CB8AC3E}">
        <p14:creationId xmlns:p14="http://schemas.microsoft.com/office/powerpoint/2010/main" val="2368474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356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ull Photo Caption">
    <p:bg>
      <p:bgPr>
        <a:solidFill>
          <a:schemeClr val="bg1"/>
        </a:solidFill>
        <a:effectLst/>
      </p:bgPr>
    </p:bg>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EF1594EA-D397-6C41-A885-CC4BB73C61CA}"/>
              </a:ext>
            </a:extLst>
          </p:cNvPr>
          <p:cNvSpPr>
            <a:spLocks noGrp="1"/>
          </p:cNvSpPr>
          <p:nvPr>
            <p:ph type="pic" sz="quarter" idx="10" hasCustomPrompt="1"/>
          </p:nvPr>
        </p:nvSpPr>
        <p:spPr>
          <a:xfrm>
            <a:off x="1" y="0"/>
            <a:ext cx="12192000" cy="4324904"/>
          </a:xfrm>
          <a:prstGeom prst="rect">
            <a:avLst/>
          </a:prstGeom>
          <a:solidFill>
            <a:schemeClr val="bg2">
              <a:alpha val="15000"/>
            </a:schemeClr>
          </a:solidFill>
        </p:spPr>
        <p:txBody>
          <a:bodyPr vert="horz" lIns="91420" tIns="45710" rIns="91420" bIns="45710" anchor="ctr"/>
          <a:lstStyle>
            <a:lvl1pPr marL="0" indent="0" algn="ctr">
              <a:buNone/>
              <a:defRPr sz="1800" b="0" i="0" baseline="0">
                <a:solidFill>
                  <a:schemeClr val="bg2"/>
                </a:solidFill>
                <a:latin typeface="+mn-lt"/>
                <a:cs typeface="CiscoSans ExtraLight"/>
              </a:defRPr>
            </a:lvl1pPr>
          </a:lstStyle>
          <a:p>
            <a:pPr lvl="0"/>
            <a:r>
              <a:rPr lang="en-US" noProof="0"/>
              <a:t>Click to add picture</a:t>
            </a:r>
          </a:p>
        </p:txBody>
      </p:sp>
      <p:sp>
        <p:nvSpPr>
          <p:cNvPr id="3" name="Title Placeholder 1">
            <a:extLst>
              <a:ext uri="{FF2B5EF4-FFF2-40B4-BE49-F238E27FC236}">
                <a16:creationId xmlns:a16="http://schemas.microsoft.com/office/drawing/2014/main" id="{6D6B94F4-618A-F016-8EBA-95840E9A8D24}"/>
              </a:ext>
            </a:extLst>
          </p:cNvPr>
          <p:cNvSpPr>
            <a:spLocks noGrp="1"/>
          </p:cNvSpPr>
          <p:nvPr>
            <p:ph type="title" hasCustomPrompt="1"/>
          </p:nvPr>
        </p:nvSpPr>
        <p:spPr>
          <a:xfrm>
            <a:off x="609600" y="4333956"/>
            <a:ext cx="10972800" cy="1828800"/>
          </a:xfrm>
          <a:prstGeom prst="rect">
            <a:avLst/>
          </a:prstGeom>
        </p:spPr>
        <p:txBody>
          <a:bodyPr vert="horz" lIns="45720" tIns="45720" rIns="45720" bIns="45720" rtlCol="0" anchor="ctr">
            <a:noAutofit/>
          </a:bodyPr>
          <a:lstStyle>
            <a:lvl1pPr algn="ctr">
              <a:defRPr sz="4400">
                <a:solidFill>
                  <a:schemeClr val="accent1"/>
                </a:solidFill>
              </a:defRPr>
            </a:lvl1pPr>
          </a:lstStyle>
          <a:p>
            <a:r>
              <a:rPr lang="en-US"/>
              <a:t>Click to edit master title style</a:t>
            </a:r>
          </a:p>
        </p:txBody>
      </p:sp>
    </p:spTree>
    <p:extLst>
      <p:ext uri="{BB962C8B-B14F-4D97-AF65-F5344CB8AC3E}">
        <p14:creationId xmlns:p14="http://schemas.microsoft.com/office/powerpoint/2010/main" val="3085828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ull Photo">
    <p:bg>
      <p:bgPr>
        <a:solidFill>
          <a:schemeClr val="bg1"/>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45C13F8A-9C96-BC4F-A27C-6AF68C9B9A84}"/>
              </a:ext>
            </a:extLst>
          </p:cNvPr>
          <p:cNvSpPr>
            <a:spLocks noGrp="1"/>
          </p:cNvSpPr>
          <p:nvPr>
            <p:ph type="pic" sz="quarter" idx="10" hasCustomPrompt="1"/>
          </p:nvPr>
        </p:nvSpPr>
        <p:spPr>
          <a:xfrm>
            <a:off x="1" y="0"/>
            <a:ext cx="12192000" cy="5992432"/>
          </a:xfrm>
          <a:prstGeom prst="rect">
            <a:avLst/>
          </a:prstGeom>
          <a:solidFill>
            <a:schemeClr val="bg2">
              <a:alpha val="15000"/>
            </a:schemeClr>
          </a:solidFill>
        </p:spPr>
        <p:txBody>
          <a:bodyPr vert="horz" lIns="91420" tIns="45710" rIns="91420" bIns="45710" anchor="ctr"/>
          <a:lstStyle>
            <a:lvl1pPr marL="0" indent="0" algn="ctr">
              <a:buNone/>
              <a:defRPr sz="1800" b="0" i="0" baseline="0">
                <a:solidFill>
                  <a:schemeClr val="bg2"/>
                </a:solidFill>
                <a:latin typeface="+mn-lt"/>
                <a:cs typeface="CiscoSans ExtraLight"/>
              </a:defRPr>
            </a:lvl1pPr>
          </a:lstStyle>
          <a:p>
            <a:pPr lvl="0"/>
            <a:r>
              <a:rPr lang="en-US" noProof="0"/>
              <a:t>Click to add picture</a:t>
            </a:r>
          </a:p>
        </p:txBody>
      </p:sp>
    </p:spTree>
    <p:extLst>
      <p:ext uri="{BB962C8B-B14F-4D97-AF65-F5344CB8AC3E}">
        <p14:creationId xmlns:p14="http://schemas.microsoft.com/office/powerpoint/2010/main" val="3906156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504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alf Page Chart">
    <p:bg>
      <p:bgPr>
        <a:solidFill>
          <a:schemeClr val="bg1"/>
        </a:solidFill>
        <a:effectLst/>
      </p:bgPr>
    </p:bg>
    <p:spTree>
      <p:nvGrpSpPr>
        <p:cNvPr id="1" name=""/>
        <p:cNvGrpSpPr/>
        <p:nvPr/>
      </p:nvGrpSpPr>
      <p:grpSpPr>
        <a:xfrm>
          <a:off x="0" y="0"/>
          <a:ext cx="0" cy="0"/>
          <a:chOff x="0" y="0"/>
          <a:chExt cx="0" cy="0"/>
        </a:xfrm>
      </p:grpSpPr>
      <p:sp>
        <p:nvSpPr>
          <p:cNvPr id="6" name="Chart Placeholder 5"/>
          <p:cNvSpPr>
            <a:spLocks noGrp="1"/>
          </p:cNvSpPr>
          <p:nvPr>
            <p:ph type="chart" sz="quarter" idx="10"/>
          </p:nvPr>
        </p:nvSpPr>
        <p:spPr>
          <a:xfrm>
            <a:off x="6786035" y="431803"/>
            <a:ext cx="4796367" cy="5702297"/>
          </a:xfrm>
          <a:prstGeom prst="rect">
            <a:avLst/>
          </a:prstGeom>
          <a:solidFill>
            <a:schemeClr val="bg2">
              <a:alpha val="15000"/>
            </a:schemeClr>
          </a:solidFill>
        </p:spPr>
        <p:txBody>
          <a:bodyPr anchor="ctr" anchorCtr="0"/>
          <a:lstStyle>
            <a:lvl1pPr marL="0" indent="0" algn="ctr">
              <a:buNone/>
              <a:defRPr>
                <a:solidFill>
                  <a:schemeClr val="bg2"/>
                </a:solidFill>
              </a:defRPr>
            </a:lvl1pPr>
          </a:lstStyle>
          <a:p>
            <a:endParaRPr lang="en-US"/>
          </a:p>
        </p:txBody>
      </p:sp>
      <p:sp>
        <p:nvSpPr>
          <p:cNvPr id="4" name="Text Placeholder 2">
            <a:extLst>
              <a:ext uri="{FF2B5EF4-FFF2-40B4-BE49-F238E27FC236}">
                <a16:creationId xmlns:a16="http://schemas.microsoft.com/office/drawing/2014/main" id="{38CA122E-84F3-46AD-9E51-F9AF1BE6DC8D}"/>
              </a:ext>
            </a:extLst>
          </p:cNvPr>
          <p:cNvSpPr>
            <a:spLocks noGrp="1"/>
          </p:cNvSpPr>
          <p:nvPr>
            <p:ph type="body" sz="quarter" idx="14" hasCustomPrompt="1"/>
          </p:nvPr>
        </p:nvSpPr>
        <p:spPr>
          <a:xfrm>
            <a:off x="632126" y="431800"/>
            <a:ext cx="4572000" cy="304800"/>
          </a:xfrm>
          <a:prstGeom prst="rect">
            <a:avLst/>
          </a:prstGeom>
        </p:spPr>
        <p:txBody>
          <a:bodyPr lIns="45720" tIns="45720" rIns="45720" bIns="45720"/>
          <a:lstStyle>
            <a:lvl1pPr marL="0" indent="0">
              <a:buFont typeface="Arial" panose="020B0604020202020204" pitchFamily="34" charset="0"/>
              <a:buNone/>
              <a:defRPr sz="1400" b="0" i="0" baseline="0">
                <a:solidFill>
                  <a:schemeClr val="bg2"/>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Section title</a:t>
            </a:r>
          </a:p>
        </p:txBody>
      </p:sp>
      <p:sp>
        <p:nvSpPr>
          <p:cNvPr id="10" name="Title Placeholder 1">
            <a:extLst>
              <a:ext uri="{FF2B5EF4-FFF2-40B4-BE49-F238E27FC236}">
                <a16:creationId xmlns:a16="http://schemas.microsoft.com/office/drawing/2014/main" id="{052B211B-517D-A64F-A54C-62D02B79A0F5}"/>
              </a:ext>
            </a:extLst>
          </p:cNvPr>
          <p:cNvSpPr>
            <a:spLocks noGrp="1"/>
          </p:cNvSpPr>
          <p:nvPr>
            <p:ph type="title" hasCustomPrompt="1"/>
          </p:nvPr>
        </p:nvSpPr>
        <p:spPr>
          <a:xfrm>
            <a:off x="609602" y="2389491"/>
            <a:ext cx="4594524" cy="1668780"/>
          </a:xfrm>
          <a:prstGeom prst="rect">
            <a:avLst/>
          </a:prstGeom>
        </p:spPr>
        <p:txBody>
          <a:bodyPr vert="horz" lIns="45720" tIns="45720" rIns="45720" bIns="45720" rtlCol="0" anchor="ctr">
            <a:noAutofit/>
          </a:bodyPr>
          <a:lstStyle>
            <a:lvl1pPr>
              <a:defRPr sz="4400">
                <a:solidFill>
                  <a:schemeClr val="accent1"/>
                </a:solidFill>
              </a:defRPr>
            </a:lvl1pPr>
          </a:lstStyle>
          <a:p>
            <a:r>
              <a:rPr lang="en-US"/>
              <a:t>Click to edit master title style</a:t>
            </a:r>
          </a:p>
        </p:txBody>
      </p:sp>
    </p:spTree>
    <p:extLst>
      <p:ext uri="{BB962C8B-B14F-4D97-AF65-F5344CB8AC3E}">
        <p14:creationId xmlns:p14="http://schemas.microsoft.com/office/powerpoint/2010/main" val="3346001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356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ing w Table">
    <p:bg>
      <p:bgPr>
        <a:solidFill>
          <a:schemeClr val="bg1"/>
        </a:solidFill>
        <a:effectLst/>
      </p:bgPr>
    </p:bg>
    <p:spTree>
      <p:nvGrpSpPr>
        <p:cNvPr id="1" name=""/>
        <p:cNvGrpSpPr/>
        <p:nvPr/>
      </p:nvGrpSpPr>
      <p:grpSpPr>
        <a:xfrm>
          <a:off x="0" y="0"/>
          <a:ext cx="0" cy="0"/>
          <a:chOff x="0" y="0"/>
          <a:chExt cx="0" cy="0"/>
        </a:xfrm>
      </p:grpSpPr>
      <p:sp>
        <p:nvSpPr>
          <p:cNvPr id="6" name="Table Placeholder 11">
            <a:extLst>
              <a:ext uri="{FF2B5EF4-FFF2-40B4-BE49-F238E27FC236}">
                <a16:creationId xmlns:a16="http://schemas.microsoft.com/office/drawing/2014/main" id="{C83B223E-030E-74D0-B6FA-BEC3DA7BD3FA}"/>
              </a:ext>
            </a:extLst>
          </p:cNvPr>
          <p:cNvSpPr>
            <a:spLocks noGrp="1"/>
          </p:cNvSpPr>
          <p:nvPr>
            <p:ph type="tbl" sz="quarter" idx="12"/>
          </p:nvPr>
        </p:nvSpPr>
        <p:spPr>
          <a:xfrm>
            <a:off x="621102" y="1409700"/>
            <a:ext cx="10974395" cy="3932321"/>
          </a:xfrm>
          <a:prstGeom prst="rect">
            <a:avLst/>
          </a:prstGeom>
        </p:spPr>
        <p:txBody>
          <a:bodyPr lIns="45720" tIns="45720" rIns="45720" bIns="45720">
            <a:noAutofit/>
          </a:bodyPr>
          <a:lstStyle>
            <a:lvl1pPr marL="0" indent="0" algn="ctr">
              <a:lnSpc>
                <a:spcPct val="100000"/>
              </a:lnSpc>
              <a:spcBef>
                <a:spcPts val="0"/>
              </a:spcBef>
              <a:buNone/>
              <a:defRPr sz="2400" baseline="0">
                <a:solidFill>
                  <a:schemeClr val="bg2"/>
                </a:solidFill>
                <a:latin typeface="+mn-lt"/>
              </a:defRPr>
            </a:lvl1pPr>
          </a:lstStyle>
          <a:p>
            <a:pPr lvl="0"/>
            <a:r>
              <a:rPr lang="en-US" noProof="0"/>
              <a:t>Click icon to add table</a:t>
            </a:r>
            <a:endParaRPr lang="en-GB" noProof="0"/>
          </a:p>
        </p:txBody>
      </p:sp>
      <p:sp>
        <p:nvSpPr>
          <p:cNvPr id="11" name="Text Placeholder 2">
            <a:extLst>
              <a:ext uri="{FF2B5EF4-FFF2-40B4-BE49-F238E27FC236}">
                <a16:creationId xmlns:a16="http://schemas.microsoft.com/office/drawing/2014/main" id="{89B8D9E7-EAC8-4A5C-4139-BA396711F078}"/>
              </a:ext>
            </a:extLst>
          </p:cNvPr>
          <p:cNvSpPr>
            <a:spLocks noGrp="1"/>
          </p:cNvSpPr>
          <p:nvPr>
            <p:ph type="body" sz="quarter" idx="16" hasCustomPrompt="1"/>
          </p:nvPr>
        </p:nvSpPr>
        <p:spPr>
          <a:xfrm>
            <a:off x="632125" y="5586423"/>
            <a:ext cx="5463875" cy="365760"/>
          </a:xfrm>
          <a:prstGeom prst="rect">
            <a:avLst/>
          </a:prstGeom>
        </p:spPr>
        <p:txBody>
          <a:bodyPr lIns="45720" tIns="45720" rIns="45720" bIns="45720"/>
          <a:lstStyle>
            <a:lvl1pPr marL="0" indent="0">
              <a:lnSpc>
                <a:spcPct val="100000"/>
              </a:lnSpc>
              <a:spcBef>
                <a:spcPts val="0"/>
              </a:spcBef>
              <a:buFont typeface="Arial" panose="020B0604020202020204" pitchFamily="34" charset="0"/>
              <a:buNone/>
              <a:defRPr sz="1600" b="0" i="0" baseline="0">
                <a:solidFill>
                  <a:schemeClr val="bg2"/>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Table caption</a:t>
            </a:r>
          </a:p>
        </p:txBody>
      </p:sp>
      <p:sp>
        <p:nvSpPr>
          <p:cNvPr id="5" name="Title Placeholder 1">
            <a:extLst>
              <a:ext uri="{FF2B5EF4-FFF2-40B4-BE49-F238E27FC236}">
                <a16:creationId xmlns:a16="http://schemas.microsoft.com/office/drawing/2014/main" id="{6095535F-B15D-4674-AA8E-3E7F5789B255}"/>
              </a:ext>
            </a:extLst>
          </p:cNvPr>
          <p:cNvSpPr>
            <a:spLocks noGrp="1"/>
          </p:cNvSpPr>
          <p:nvPr>
            <p:ph type="title" hasCustomPrompt="1"/>
          </p:nvPr>
        </p:nvSpPr>
        <p:spPr>
          <a:xfrm>
            <a:off x="609602" y="384079"/>
            <a:ext cx="10972800" cy="685800"/>
          </a:xfrm>
          <a:prstGeom prst="rect">
            <a:avLst/>
          </a:prstGeom>
        </p:spPr>
        <p:txBody>
          <a:bodyPr vert="horz" lIns="45720" tIns="45720" rIns="45720" bIns="45720" rtlCol="0" anchor="ctr">
            <a:noAutofit/>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406783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ing w Chart">
    <p:bg>
      <p:bgPr>
        <a:solidFill>
          <a:schemeClr val="bg1"/>
        </a:solidFill>
        <a:effectLst/>
      </p:bgPr>
    </p:bg>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48CE7DB6-039C-AC58-5C90-9B19A4AA26C7}"/>
              </a:ext>
            </a:extLst>
          </p:cNvPr>
          <p:cNvSpPr>
            <a:spLocks noGrp="1"/>
          </p:cNvSpPr>
          <p:nvPr>
            <p:ph type="body" sz="quarter" idx="16" hasCustomPrompt="1"/>
          </p:nvPr>
        </p:nvSpPr>
        <p:spPr>
          <a:xfrm>
            <a:off x="632125" y="5586423"/>
            <a:ext cx="5463875" cy="365760"/>
          </a:xfrm>
          <a:prstGeom prst="rect">
            <a:avLst/>
          </a:prstGeom>
        </p:spPr>
        <p:txBody>
          <a:bodyPr lIns="45720" tIns="45720" rIns="45720" bIns="45720"/>
          <a:lstStyle>
            <a:lvl1pPr marL="0" indent="0">
              <a:lnSpc>
                <a:spcPct val="100000"/>
              </a:lnSpc>
              <a:spcBef>
                <a:spcPts val="0"/>
              </a:spcBef>
              <a:buFont typeface="Arial" panose="020B0604020202020204" pitchFamily="34" charset="0"/>
              <a:buNone/>
              <a:defRPr sz="1600" b="0" i="0" baseline="0">
                <a:solidFill>
                  <a:schemeClr val="bg2"/>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Chart caption</a:t>
            </a:r>
          </a:p>
        </p:txBody>
      </p:sp>
      <p:sp>
        <p:nvSpPr>
          <p:cNvPr id="14" name="Chart Placeholder 2">
            <a:extLst>
              <a:ext uri="{FF2B5EF4-FFF2-40B4-BE49-F238E27FC236}">
                <a16:creationId xmlns:a16="http://schemas.microsoft.com/office/drawing/2014/main" id="{BD75F8AD-CDF4-CE28-1C24-08F6FA9598D3}"/>
              </a:ext>
            </a:extLst>
          </p:cNvPr>
          <p:cNvSpPr>
            <a:spLocks noGrp="1"/>
          </p:cNvSpPr>
          <p:nvPr>
            <p:ph type="chart" sz="quarter" idx="10"/>
          </p:nvPr>
        </p:nvSpPr>
        <p:spPr>
          <a:xfrm>
            <a:off x="632125" y="1409701"/>
            <a:ext cx="10960608" cy="3937002"/>
          </a:xfrm>
          <a:prstGeom prst="rect">
            <a:avLst/>
          </a:prstGeom>
        </p:spPr>
        <p:txBody>
          <a:bodyPr vert="horz" lIns="45720" tIns="45720" rIns="45720" bIns="45720">
            <a:noAutofit/>
          </a:bodyPr>
          <a:lstStyle>
            <a:lvl1pPr marL="0" indent="0" algn="ctr">
              <a:lnSpc>
                <a:spcPct val="100000"/>
              </a:lnSpc>
              <a:spcBef>
                <a:spcPts val="0"/>
              </a:spcBef>
              <a:buNone/>
              <a:defRPr sz="2400" b="0" i="0">
                <a:solidFill>
                  <a:schemeClr val="bg2"/>
                </a:solidFill>
                <a:latin typeface="+mn-lt"/>
                <a:cs typeface="CiscoSans ExtraLight"/>
              </a:defRPr>
            </a:lvl1pPr>
          </a:lstStyle>
          <a:p>
            <a:pPr lvl="0"/>
            <a:r>
              <a:rPr lang="en-US" noProof="0"/>
              <a:t>Click icon to add chart</a:t>
            </a:r>
          </a:p>
        </p:txBody>
      </p:sp>
      <p:sp>
        <p:nvSpPr>
          <p:cNvPr id="5" name="Title Placeholder 1">
            <a:extLst>
              <a:ext uri="{FF2B5EF4-FFF2-40B4-BE49-F238E27FC236}">
                <a16:creationId xmlns:a16="http://schemas.microsoft.com/office/drawing/2014/main" id="{EC8E4F24-1DD2-9F21-154D-07CBBFFD6996}"/>
              </a:ext>
            </a:extLst>
          </p:cNvPr>
          <p:cNvSpPr>
            <a:spLocks noGrp="1"/>
          </p:cNvSpPr>
          <p:nvPr>
            <p:ph type="title" hasCustomPrompt="1"/>
          </p:nvPr>
        </p:nvSpPr>
        <p:spPr>
          <a:xfrm>
            <a:off x="609602" y="384079"/>
            <a:ext cx="10972800" cy="685800"/>
          </a:xfrm>
          <a:prstGeom prst="rect">
            <a:avLst/>
          </a:prstGeom>
        </p:spPr>
        <p:txBody>
          <a:bodyPr vert="horz" lIns="45720" tIns="45720" rIns="45720" bIns="45720" rtlCol="0" anchor="ctr">
            <a:noAutofit/>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105512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losing Midnight">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6AD5A65-A7EB-424E-8ADF-62E6668815B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5038770" y="2921000"/>
            <a:ext cx="2114461" cy="874949"/>
          </a:xfrm>
          <a:prstGeom prst="rect">
            <a:avLst/>
          </a:prstGeom>
        </p:spPr>
      </p:pic>
    </p:spTree>
    <p:extLst>
      <p:ext uri="{BB962C8B-B14F-4D97-AF65-F5344CB8AC3E}">
        <p14:creationId xmlns:p14="http://schemas.microsoft.com/office/powerpoint/2010/main" val="3757837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Left Photo Midnight">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C42D79D-196D-79B2-C9D9-9E420F6F7382}"/>
              </a:ext>
            </a:extLst>
          </p:cNvPr>
          <p:cNvSpPr>
            <a:spLocks noGrp="1"/>
          </p:cNvSpPr>
          <p:nvPr>
            <p:ph type="ctrTitle" hasCustomPrompt="1"/>
          </p:nvPr>
        </p:nvSpPr>
        <p:spPr>
          <a:xfrm>
            <a:off x="612014" y="2941508"/>
            <a:ext cx="7223760" cy="1504200"/>
          </a:xfrm>
          <a:prstGeom prst="rect">
            <a:avLst/>
          </a:prstGeom>
          <a:noFill/>
        </p:spPr>
        <p:txBody>
          <a:bodyPr lIns="45720" tIns="45720" rIns="45720" bIns="45720" anchor="b" anchorCtr="0"/>
          <a:lstStyle>
            <a:lvl1pPr marL="0" indent="0" algn="l">
              <a:lnSpc>
                <a:spcPct val="90000"/>
              </a:lnSpc>
              <a:buFont typeface="Arial" panose="020B0604020202020204" pitchFamily="34" charset="0"/>
              <a:buNone/>
              <a:defRPr sz="5400" b="0" i="0" spc="0" baseline="0">
                <a:solidFill>
                  <a:schemeClr val="accent1"/>
                </a:solidFill>
                <a:latin typeface="+mj-lt"/>
                <a:cs typeface="CiscoSansTT ExtraLight"/>
              </a:defRPr>
            </a:lvl1pPr>
          </a:lstStyle>
          <a:p>
            <a:r>
              <a:rPr lang="en-GB"/>
              <a:t>Presentation title</a:t>
            </a:r>
            <a:endParaRPr lang="en-US"/>
          </a:p>
        </p:txBody>
      </p:sp>
      <p:sp>
        <p:nvSpPr>
          <p:cNvPr id="8" name="Subtitle">
            <a:extLst>
              <a:ext uri="{FF2B5EF4-FFF2-40B4-BE49-F238E27FC236}">
                <a16:creationId xmlns:a16="http://schemas.microsoft.com/office/drawing/2014/main" id="{8D946DB3-26D2-2EE1-728C-7D32C4930F2E}"/>
              </a:ext>
            </a:extLst>
          </p:cNvPr>
          <p:cNvSpPr>
            <a:spLocks noGrp="1"/>
          </p:cNvSpPr>
          <p:nvPr>
            <p:ph type="body" sz="quarter" idx="13" hasCustomPrompt="1"/>
          </p:nvPr>
        </p:nvSpPr>
        <p:spPr>
          <a:xfrm>
            <a:off x="612014" y="4533637"/>
            <a:ext cx="7223760" cy="398668"/>
          </a:xfrm>
          <a:prstGeom prst="rect">
            <a:avLst/>
          </a:prstGeom>
          <a:noFill/>
        </p:spPr>
        <p:txBody>
          <a:bodyPr lIns="45720" tIns="45720" rIns="45720" bIns="45720">
            <a:noAutofit/>
          </a:bodyPr>
          <a:lstStyle>
            <a:lvl1pPr marL="0" indent="0" algn="l">
              <a:buFont typeface="Arial" panose="020B0604020202020204" pitchFamily="34" charset="0"/>
              <a:buNone/>
              <a:defRPr sz="2400" b="0" i="0" baseline="0">
                <a:solidFill>
                  <a:schemeClr val="accent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2" name="Subtitle 2">
            <a:extLst>
              <a:ext uri="{FF2B5EF4-FFF2-40B4-BE49-F238E27FC236}">
                <a16:creationId xmlns:a16="http://schemas.microsoft.com/office/drawing/2014/main" id="{E07CA8F8-C47B-50F4-9C65-C46111F86B86}"/>
              </a:ext>
            </a:extLst>
          </p:cNvPr>
          <p:cNvSpPr>
            <a:spLocks noGrp="1"/>
          </p:cNvSpPr>
          <p:nvPr>
            <p:ph type="subTitle" idx="1" hasCustomPrompt="1"/>
          </p:nvPr>
        </p:nvSpPr>
        <p:spPr>
          <a:xfrm>
            <a:off x="612014" y="5150448"/>
            <a:ext cx="7223760" cy="548640"/>
          </a:xfrm>
          <a:prstGeom prst="rect">
            <a:avLst/>
          </a:prstGeom>
          <a:noFill/>
        </p:spPr>
        <p:txBody>
          <a:bodyPr lIns="45720" tIns="45720" rIns="45720" bIns="45720" anchor="t" anchorCtr="0">
            <a:noAutofit/>
          </a:bodyPr>
          <a:lstStyle>
            <a:lvl1pPr marL="0" indent="0" algn="l">
              <a:lnSpc>
                <a:spcPct val="100000"/>
              </a:lnSpc>
              <a:spcBef>
                <a:spcPts val="0"/>
              </a:spcBef>
              <a:spcAft>
                <a:spcPts val="0"/>
              </a:spcAft>
              <a:buNone/>
              <a:defRPr sz="1600" b="0" i="0">
                <a:solidFill>
                  <a:schemeClr val="bg2"/>
                </a:solidFill>
                <a:latin typeface="+mn-lt"/>
                <a:cs typeface="CiscoSansTT Light" panose="020B0503020201020303" pitchFamily="34" charset="0"/>
              </a:defRPr>
            </a:lvl1pPr>
            <a:lvl2pPr marL="457138" indent="0" algn="ctr">
              <a:buNone/>
              <a:defRPr>
                <a:solidFill>
                  <a:schemeClr val="tx1">
                    <a:tint val="75000"/>
                  </a:schemeClr>
                </a:solidFill>
              </a:defRPr>
            </a:lvl2pPr>
            <a:lvl3pPr marL="914286" indent="0" algn="ctr">
              <a:buNone/>
              <a:defRPr>
                <a:solidFill>
                  <a:schemeClr val="tx1">
                    <a:tint val="75000"/>
                  </a:schemeClr>
                </a:solidFill>
              </a:defRPr>
            </a:lvl3pPr>
            <a:lvl4pPr marL="1371427" indent="0" algn="ctr">
              <a:buNone/>
              <a:defRPr>
                <a:solidFill>
                  <a:schemeClr val="tx1">
                    <a:tint val="75000"/>
                  </a:schemeClr>
                </a:solidFill>
              </a:defRPr>
            </a:lvl4pPr>
            <a:lvl5pPr marL="1828573" indent="0" algn="ctr">
              <a:buNone/>
              <a:defRPr>
                <a:solidFill>
                  <a:schemeClr val="tx1">
                    <a:tint val="75000"/>
                  </a:schemeClr>
                </a:solidFill>
              </a:defRPr>
            </a:lvl5pPr>
            <a:lvl6pPr marL="2285711" indent="0" algn="ctr">
              <a:buNone/>
              <a:defRPr>
                <a:solidFill>
                  <a:schemeClr val="tx1">
                    <a:tint val="75000"/>
                  </a:schemeClr>
                </a:solidFill>
              </a:defRPr>
            </a:lvl6pPr>
            <a:lvl7pPr marL="2742858" indent="0" algn="ctr">
              <a:buNone/>
              <a:defRPr>
                <a:solidFill>
                  <a:schemeClr val="tx1">
                    <a:tint val="75000"/>
                  </a:schemeClr>
                </a:solidFill>
              </a:defRPr>
            </a:lvl7pPr>
            <a:lvl8pPr marL="3200000" indent="0" algn="ctr">
              <a:buNone/>
              <a:defRPr>
                <a:solidFill>
                  <a:schemeClr val="tx1">
                    <a:tint val="75000"/>
                  </a:schemeClr>
                </a:solidFill>
              </a:defRPr>
            </a:lvl8pPr>
            <a:lvl9pPr marL="3657146" indent="0" algn="ctr">
              <a:buNone/>
              <a:defRPr>
                <a:solidFill>
                  <a:schemeClr val="tx1">
                    <a:tint val="75000"/>
                  </a:schemeClr>
                </a:solidFill>
              </a:defRPr>
            </a:lvl9pPr>
          </a:lstStyle>
          <a:p>
            <a:r>
              <a:rPr lang="en-GB"/>
              <a:t>Speaker name, Speaker title </a:t>
            </a:r>
            <a:br>
              <a:rPr lang="en-GB"/>
            </a:br>
            <a:r>
              <a:rPr lang="en-GB"/>
              <a:t>Department</a:t>
            </a:r>
          </a:p>
        </p:txBody>
      </p:sp>
      <p:pic>
        <p:nvPicPr>
          <p:cNvPr id="25" name="Picture 7">
            <a:extLst>
              <a:ext uri="{FF2B5EF4-FFF2-40B4-BE49-F238E27FC236}">
                <a16:creationId xmlns:a16="http://schemas.microsoft.com/office/drawing/2014/main" id="{C5A29C15-48D7-6644-9164-6F819B3D7D8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609602" y="431800"/>
            <a:ext cx="714359" cy="375341"/>
          </a:xfrm>
          <a:prstGeom prst="rect">
            <a:avLst/>
          </a:prstGeom>
        </p:spPr>
      </p:pic>
      <p:sp>
        <p:nvSpPr>
          <p:cNvPr id="5" name="Content Placeholder 3">
            <a:extLst>
              <a:ext uri="{FF2B5EF4-FFF2-40B4-BE49-F238E27FC236}">
                <a16:creationId xmlns:a16="http://schemas.microsoft.com/office/drawing/2014/main" id="{5B2559ED-95F1-F66B-5A2F-A212CE3F2F86}"/>
              </a:ext>
            </a:extLst>
          </p:cNvPr>
          <p:cNvSpPr>
            <a:spLocks noGrp="1"/>
          </p:cNvSpPr>
          <p:nvPr>
            <p:ph sz="quarter" idx="14" hasCustomPrompt="1"/>
          </p:nvPr>
        </p:nvSpPr>
        <p:spPr>
          <a:xfrm>
            <a:off x="612014" y="5824731"/>
            <a:ext cx="7223760" cy="287338"/>
          </a:xfrm>
          <a:prstGeom prst="rect">
            <a:avLst/>
          </a:prstGeom>
        </p:spPr>
        <p:txBody>
          <a:bodyPr lIns="45720" rIns="45720"/>
          <a:lstStyle>
            <a:lvl1pPr marL="0" indent="0">
              <a:spcBef>
                <a:spcPts val="0"/>
              </a:spcBef>
              <a:buNone/>
              <a:defRPr sz="1400">
                <a:solidFill>
                  <a:schemeClr val="bg2"/>
                </a:solidFill>
                <a:latin typeface="+mn-lt"/>
              </a:defRPr>
            </a:lvl1pPr>
          </a:lstStyle>
          <a:p>
            <a:r>
              <a:rPr lang="en-GB"/>
              <a:t>Date</a:t>
            </a:r>
          </a:p>
        </p:txBody>
      </p:sp>
      <p:sp>
        <p:nvSpPr>
          <p:cNvPr id="2" name="Picture Placeholder 2">
            <a:extLst>
              <a:ext uri="{FF2B5EF4-FFF2-40B4-BE49-F238E27FC236}">
                <a16:creationId xmlns:a16="http://schemas.microsoft.com/office/drawing/2014/main" id="{3142FB2B-DAA9-0877-DC48-2611FC3FC410}"/>
              </a:ext>
            </a:extLst>
          </p:cNvPr>
          <p:cNvSpPr>
            <a:spLocks noGrp="1"/>
          </p:cNvSpPr>
          <p:nvPr>
            <p:ph type="pic" sz="quarter" idx="10" hasCustomPrompt="1"/>
          </p:nvPr>
        </p:nvSpPr>
        <p:spPr>
          <a:xfrm>
            <a:off x="8186059" y="0"/>
            <a:ext cx="4005943" cy="6858000"/>
          </a:xfrm>
          <a:prstGeom prst="rect">
            <a:avLst/>
          </a:prstGeom>
          <a:solidFill>
            <a:schemeClr val="accent4">
              <a:alpha val="25000"/>
            </a:schemeClr>
          </a:solidFill>
        </p:spPr>
        <p:txBody>
          <a:bodyPr vert="horz" lIns="91420" tIns="45710" rIns="91420" bIns="45710" anchor="ctr"/>
          <a:lstStyle>
            <a:lvl1pPr marL="0" indent="0" algn="ctr">
              <a:buNone/>
              <a:defRPr sz="1200" b="0" i="0" baseline="0">
                <a:solidFill>
                  <a:schemeClr val="bg2"/>
                </a:solidFill>
                <a:latin typeface="+mn-lt"/>
                <a:cs typeface="CiscoSans ExtraLight"/>
              </a:defRPr>
            </a:lvl1pPr>
          </a:lstStyle>
          <a:p>
            <a:pPr lvl="0"/>
            <a:r>
              <a:rPr lang="en-US" noProof="0"/>
              <a:t>Click to add picture</a:t>
            </a:r>
          </a:p>
        </p:txBody>
      </p:sp>
    </p:spTree>
    <p:extLst>
      <p:ext uri="{BB962C8B-B14F-4D97-AF65-F5344CB8AC3E}">
        <p14:creationId xmlns:p14="http://schemas.microsoft.com/office/powerpoint/2010/main" val="3224000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losing Sky">
    <p:bg>
      <p:bgPr>
        <a:solidFill>
          <a:schemeClr val="accent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6AD5A65-A7EB-424E-8ADF-62E6668815B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5038770" y="2921000"/>
            <a:ext cx="2114461" cy="874949"/>
          </a:xfrm>
          <a:prstGeom prst="rect">
            <a:avLst/>
          </a:prstGeom>
        </p:spPr>
      </p:pic>
    </p:spTree>
    <p:extLst>
      <p:ext uri="{BB962C8B-B14F-4D97-AF65-F5344CB8AC3E}">
        <p14:creationId xmlns:p14="http://schemas.microsoft.com/office/powerpoint/2010/main" val="4165119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16401" y="1602317"/>
            <a:ext cx="11036459" cy="4519083"/>
          </a:xfrm>
          <a:prstGeom prst="rect">
            <a:avLst/>
          </a:prstGeom>
        </p:spPr>
        <p:txBody>
          <a:bodyPr lIns="91420" tIns="45710" rIns="91420" bIns="45710">
            <a:noAutofit/>
          </a:bodyPr>
          <a:lstStyle>
            <a:lvl1pPr marL="304792" indent="-228594">
              <a:lnSpc>
                <a:spcPct val="95000"/>
              </a:lnSpc>
              <a:spcBef>
                <a:spcPts val="1480"/>
              </a:spcBef>
              <a:buClr>
                <a:schemeClr val="tx1"/>
              </a:buClr>
              <a:buSzPct val="80000"/>
              <a:buFont typeface="Arial"/>
              <a:buChar char="•"/>
              <a:defRPr sz="3200" b="0" i="0">
                <a:solidFill>
                  <a:schemeClr val="tx1"/>
                </a:solidFill>
                <a:latin typeface="+mn-lt"/>
                <a:ea typeface="CiscoSansTT Thin" charset="0"/>
                <a:cs typeface="CiscoSansTT Thin" charset="0"/>
              </a:defRPr>
            </a:lvl1pPr>
            <a:lvl2pPr marL="609585" indent="-220128">
              <a:lnSpc>
                <a:spcPct val="95000"/>
              </a:lnSpc>
              <a:spcBef>
                <a:spcPts val="600"/>
              </a:spcBef>
              <a:buClr>
                <a:schemeClr val="tx1"/>
              </a:buClr>
              <a:buSzPct val="80000"/>
              <a:buFont typeface="Arial"/>
              <a:buChar char="•"/>
              <a:defRPr sz="2667" b="0" i="0">
                <a:solidFill>
                  <a:schemeClr val="tx1"/>
                </a:solidFill>
                <a:latin typeface="+mn-lt"/>
                <a:ea typeface="CiscoSansTT Thin" charset="0"/>
                <a:cs typeface="CiscoSansTT Thin" charset="0"/>
              </a:defRPr>
            </a:lvl2pPr>
            <a:lvl3pPr marL="914377" indent="-146047">
              <a:buClr>
                <a:schemeClr val="tx1"/>
              </a:buClr>
              <a:buSzPct val="80000"/>
              <a:buFont typeface="Arial"/>
              <a:buChar char="•"/>
              <a:defRPr sz="2400" b="0" i="0">
                <a:solidFill>
                  <a:schemeClr val="tx1"/>
                </a:solidFill>
                <a:latin typeface="+mn-lt"/>
                <a:ea typeface="CiscoSansTT Thin" charset="0"/>
                <a:cs typeface="CiscoSansTT Thin" charset="0"/>
              </a:defRPr>
            </a:lvl3pPr>
            <a:lvl4pPr marL="1214683" indent="-228548">
              <a:buClr>
                <a:schemeClr val="tx1"/>
              </a:buClr>
              <a:buSzPct val="80000"/>
              <a:buFont typeface="Arial"/>
              <a:buChar char="•"/>
              <a:defRPr sz="2133" b="0" i="0">
                <a:solidFill>
                  <a:schemeClr val="tx1"/>
                </a:solidFill>
                <a:latin typeface="+mn-lt"/>
                <a:ea typeface="CiscoSansTT Thin" charset="0"/>
                <a:cs typeface="CiscoSansTT Thin" charset="0"/>
              </a:defRPr>
            </a:lvl4pPr>
            <a:lvl5pPr marL="1443231" indent="-224314">
              <a:buClr>
                <a:schemeClr val="tx1"/>
              </a:buClr>
              <a:buSzPct val="80000"/>
              <a:buFont typeface="Arial"/>
              <a:buChar char="•"/>
              <a:defRPr sz="1867" b="0" i="0">
                <a:solidFill>
                  <a:schemeClr val="tx1"/>
                </a:solidFill>
                <a:latin typeface="+mn-lt"/>
                <a:ea typeface="CiscoSansTT Thin" charset="0"/>
                <a:cs typeface="CiscoSansTT Thin" charset="0"/>
              </a:defRPr>
            </a:lvl5pPr>
          </a:lstStyle>
          <a:p>
            <a:pPr lvl="0"/>
            <a:r>
              <a:rPr lang="en-GB"/>
              <a:t>First level</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itle Placeholder 5"/>
          <p:cNvSpPr>
            <a:spLocks noGrp="1"/>
          </p:cNvSpPr>
          <p:nvPr>
            <p:ph type="title"/>
          </p:nvPr>
        </p:nvSpPr>
        <p:spPr bwMode="auto">
          <a:xfrm>
            <a:off x="583688" y="455086"/>
            <a:ext cx="11127317" cy="975783"/>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lvl1pPr>
              <a:defRPr sz="3733">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31062131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Agenda Five Topics">
    <p:spTree>
      <p:nvGrpSpPr>
        <p:cNvPr id="1" name=""/>
        <p:cNvGrpSpPr/>
        <p:nvPr/>
      </p:nvGrpSpPr>
      <p:grpSpPr>
        <a:xfrm>
          <a:off x="0" y="0"/>
          <a:ext cx="0" cy="0"/>
          <a:chOff x="0" y="0"/>
          <a:chExt cx="0" cy="0"/>
        </a:xfrm>
      </p:grpSpPr>
      <p:sp>
        <p:nvSpPr>
          <p:cNvPr id="25" name="Title Placeholder 1">
            <a:extLst>
              <a:ext uri="{FF2B5EF4-FFF2-40B4-BE49-F238E27FC236}">
                <a16:creationId xmlns:a16="http://schemas.microsoft.com/office/drawing/2014/main" id="{9E6D9EB8-CE1C-4E47-A0CE-E70016F1FA9A}"/>
              </a:ext>
            </a:extLst>
          </p:cNvPr>
          <p:cNvSpPr>
            <a:spLocks noGrp="1"/>
          </p:cNvSpPr>
          <p:nvPr>
            <p:ph type="title"/>
          </p:nvPr>
        </p:nvSpPr>
        <p:spPr>
          <a:xfrm>
            <a:off x="571501" y="609600"/>
            <a:ext cx="5372100" cy="991040"/>
          </a:xfrm>
          <a:prstGeom prst="rect">
            <a:avLst/>
          </a:prstGeom>
        </p:spPr>
        <p:txBody>
          <a:bodyPr vert="horz" lIns="0" tIns="0" rIns="0" bIns="0" rtlCol="0" anchor="t" anchorCtr="0">
            <a:spAutoFit/>
          </a:bodyPr>
          <a:lstStyle>
            <a:lvl1pPr>
              <a:defRPr lang="en-US" sz="4000" dirty="0"/>
            </a:lvl1pPr>
          </a:lstStyle>
          <a:p>
            <a:pPr lvl="0"/>
            <a:r>
              <a:rPr lang="en-US"/>
              <a:t>Click to edit Master title style</a:t>
            </a:r>
          </a:p>
        </p:txBody>
      </p:sp>
      <p:sp>
        <p:nvSpPr>
          <p:cNvPr id="5" name="Text Placeholder 4">
            <a:extLst>
              <a:ext uri="{FF2B5EF4-FFF2-40B4-BE49-F238E27FC236}">
                <a16:creationId xmlns:a16="http://schemas.microsoft.com/office/drawing/2014/main" id="{BB213C59-7880-41D1-9DE5-B53FA71B4FD7}"/>
              </a:ext>
            </a:extLst>
          </p:cNvPr>
          <p:cNvSpPr>
            <a:spLocks noGrp="1"/>
          </p:cNvSpPr>
          <p:nvPr>
            <p:ph type="body" sz="quarter" idx="44" hasCustomPrompt="1"/>
          </p:nvPr>
        </p:nvSpPr>
        <p:spPr>
          <a:xfrm>
            <a:off x="6248401" y="609601"/>
            <a:ext cx="647700" cy="794064"/>
          </a:xfrm>
        </p:spPr>
        <p:txBody>
          <a:bodyPr>
            <a:spAutoFit/>
          </a:bodyPr>
          <a:lstStyle>
            <a:lvl1pPr algn="l">
              <a:defRPr sz="2400">
                <a:latin typeface="+mj-lt"/>
              </a:defRPr>
            </a:lvl1pPr>
          </a:lstStyle>
          <a:p>
            <a:pPr lvl="0"/>
            <a:r>
              <a:rPr lang="en-US"/>
              <a:t>01</a:t>
            </a:r>
          </a:p>
        </p:txBody>
      </p:sp>
      <p:sp>
        <p:nvSpPr>
          <p:cNvPr id="7" name="Text Placeholder 6">
            <a:extLst>
              <a:ext uri="{FF2B5EF4-FFF2-40B4-BE49-F238E27FC236}">
                <a16:creationId xmlns:a16="http://schemas.microsoft.com/office/drawing/2014/main" id="{80BD0D78-FA9C-47FE-A8C5-A942C1A9A1E0}"/>
              </a:ext>
            </a:extLst>
          </p:cNvPr>
          <p:cNvSpPr>
            <a:spLocks noGrp="1"/>
          </p:cNvSpPr>
          <p:nvPr>
            <p:ph type="body" sz="quarter" idx="49"/>
          </p:nvPr>
        </p:nvSpPr>
        <p:spPr>
          <a:xfrm>
            <a:off x="7080809" y="609601"/>
            <a:ext cx="4539691" cy="443198"/>
          </a:xfrm>
        </p:spPr>
        <p:txBody>
          <a:bodyPr wrap="square">
            <a:spAutoFit/>
          </a:bodyPr>
          <a:lstStyle>
            <a:lvl1pPr>
              <a:defRPr sz="2400" spc="-120" baseline="0">
                <a:latin typeface="+mj-lt"/>
              </a:defRPr>
            </a:lvl1pPr>
          </a:lstStyle>
          <a:p>
            <a:pPr lvl="0"/>
            <a:r>
              <a:rPr lang="en-US"/>
              <a:t>Click to edit Master text styles</a:t>
            </a:r>
          </a:p>
        </p:txBody>
      </p:sp>
      <p:sp>
        <p:nvSpPr>
          <p:cNvPr id="33" name="Text Placeholder 6">
            <a:extLst>
              <a:ext uri="{FF2B5EF4-FFF2-40B4-BE49-F238E27FC236}">
                <a16:creationId xmlns:a16="http://schemas.microsoft.com/office/drawing/2014/main" id="{4D1B0561-72B3-4A7C-9434-B0EDE523688D}"/>
              </a:ext>
            </a:extLst>
          </p:cNvPr>
          <p:cNvSpPr>
            <a:spLocks noGrp="1"/>
          </p:cNvSpPr>
          <p:nvPr>
            <p:ph type="body" sz="quarter" idx="51"/>
          </p:nvPr>
        </p:nvSpPr>
        <p:spPr>
          <a:xfrm>
            <a:off x="7080809" y="1037805"/>
            <a:ext cx="4539691" cy="267766"/>
          </a:xfrm>
        </p:spPr>
        <p:txBody>
          <a:bodyPr wrap="square">
            <a:spAutoFit/>
          </a:bodyPr>
          <a:lstStyle>
            <a:lvl1pPr>
              <a:defRPr sz="1200">
                <a:latin typeface="+mn-lt"/>
              </a:defRPr>
            </a:lvl1pPr>
          </a:lstStyle>
          <a:p>
            <a:pPr lvl="0"/>
            <a:r>
              <a:rPr lang="en-US"/>
              <a:t>Click to edit Master text styles</a:t>
            </a:r>
          </a:p>
        </p:txBody>
      </p:sp>
      <p:sp>
        <p:nvSpPr>
          <p:cNvPr id="49" name="Text Placeholder 4">
            <a:extLst>
              <a:ext uri="{FF2B5EF4-FFF2-40B4-BE49-F238E27FC236}">
                <a16:creationId xmlns:a16="http://schemas.microsoft.com/office/drawing/2014/main" id="{FB88D30E-5998-42C2-BFDA-6C6AA1F33F7A}"/>
              </a:ext>
            </a:extLst>
          </p:cNvPr>
          <p:cNvSpPr>
            <a:spLocks noGrp="1"/>
          </p:cNvSpPr>
          <p:nvPr>
            <p:ph type="body" sz="quarter" idx="52" hasCustomPrompt="1"/>
          </p:nvPr>
        </p:nvSpPr>
        <p:spPr>
          <a:xfrm>
            <a:off x="6248401" y="1647195"/>
            <a:ext cx="647700" cy="794064"/>
          </a:xfrm>
        </p:spPr>
        <p:txBody>
          <a:bodyPr>
            <a:spAutoFit/>
          </a:bodyPr>
          <a:lstStyle>
            <a:lvl1pPr algn="l">
              <a:defRPr sz="2400">
                <a:latin typeface="+mj-lt"/>
              </a:defRPr>
            </a:lvl1pPr>
          </a:lstStyle>
          <a:p>
            <a:pPr lvl="0"/>
            <a:r>
              <a:rPr lang="en-US"/>
              <a:t>02</a:t>
            </a:r>
          </a:p>
        </p:txBody>
      </p:sp>
      <p:sp>
        <p:nvSpPr>
          <p:cNvPr id="50" name="Text Placeholder 6">
            <a:extLst>
              <a:ext uri="{FF2B5EF4-FFF2-40B4-BE49-F238E27FC236}">
                <a16:creationId xmlns:a16="http://schemas.microsoft.com/office/drawing/2014/main" id="{6D18BF23-F279-48A8-8AFF-AC70F73F091E}"/>
              </a:ext>
            </a:extLst>
          </p:cNvPr>
          <p:cNvSpPr>
            <a:spLocks noGrp="1"/>
          </p:cNvSpPr>
          <p:nvPr>
            <p:ph type="body" sz="quarter" idx="53"/>
          </p:nvPr>
        </p:nvSpPr>
        <p:spPr>
          <a:xfrm>
            <a:off x="7080809" y="1647194"/>
            <a:ext cx="4539691" cy="443198"/>
          </a:xfrm>
        </p:spPr>
        <p:txBody>
          <a:bodyPr wrap="square">
            <a:spAutoFit/>
          </a:bodyPr>
          <a:lstStyle>
            <a:lvl1pPr>
              <a:defRPr sz="2400" spc="-120" baseline="0">
                <a:latin typeface="+mj-lt"/>
              </a:defRPr>
            </a:lvl1pPr>
          </a:lstStyle>
          <a:p>
            <a:pPr lvl="0"/>
            <a:r>
              <a:rPr lang="en-US"/>
              <a:t>Click to edit Master text styles</a:t>
            </a:r>
          </a:p>
        </p:txBody>
      </p:sp>
      <p:sp>
        <p:nvSpPr>
          <p:cNvPr id="51" name="Text Placeholder 6">
            <a:extLst>
              <a:ext uri="{FF2B5EF4-FFF2-40B4-BE49-F238E27FC236}">
                <a16:creationId xmlns:a16="http://schemas.microsoft.com/office/drawing/2014/main" id="{8445664B-F9E1-4D1D-9F6E-DA27AF43C213}"/>
              </a:ext>
            </a:extLst>
          </p:cNvPr>
          <p:cNvSpPr>
            <a:spLocks noGrp="1"/>
          </p:cNvSpPr>
          <p:nvPr>
            <p:ph type="body" sz="quarter" idx="54"/>
          </p:nvPr>
        </p:nvSpPr>
        <p:spPr>
          <a:xfrm>
            <a:off x="7080809" y="2075398"/>
            <a:ext cx="4539691" cy="267766"/>
          </a:xfrm>
        </p:spPr>
        <p:txBody>
          <a:bodyPr wrap="square">
            <a:spAutoFit/>
          </a:bodyPr>
          <a:lstStyle>
            <a:lvl1pPr>
              <a:defRPr sz="1200">
                <a:latin typeface="+mn-lt"/>
              </a:defRPr>
            </a:lvl1pPr>
          </a:lstStyle>
          <a:p>
            <a:pPr lvl="0"/>
            <a:r>
              <a:rPr lang="en-US"/>
              <a:t>Click to edit Master text styles</a:t>
            </a:r>
          </a:p>
        </p:txBody>
      </p:sp>
      <p:sp>
        <p:nvSpPr>
          <p:cNvPr id="52" name="Text Placeholder 4">
            <a:extLst>
              <a:ext uri="{FF2B5EF4-FFF2-40B4-BE49-F238E27FC236}">
                <a16:creationId xmlns:a16="http://schemas.microsoft.com/office/drawing/2014/main" id="{31F0F46D-89DF-46CA-934B-C124727D9373}"/>
              </a:ext>
            </a:extLst>
          </p:cNvPr>
          <p:cNvSpPr>
            <a:spLocks noGrp="1"/>
          </p:cNvSpPr>
          <p:nvPr>
            <p:ph type="body" sz="quarter" idx="55" hasCustomPrompt="1"/>
          </p:nvPr>
        </p:nvSpPr>
        <p:spPr>
          <a:xfrm>
            <a:off x="6248401" y="2684789"/>
            <a:ext cx="647700" cy="794064"/>
          </a:xfrm>
        </p:spPr>
        <p:txBody>
          <a:bodyPr>
            <a:spAutoFit/>
          </a:bodyPr>
          <a:lstStyle>
            <a:lvl1pPr algn="l">
              <a:defRPr sz="2400">
                <a:latin typeface="+mj-lt"/>
              </a:defRPr>
            </a:lvl1pPr>
          </a:lstStyle>
          <a:p>
            <a:pPr lvl="0"/>
            <a:r>
              <a:rPr lang="en-US"/>
              <a:t>03</a:t>
            </a:r>
          </a:p>
        </p:txBody>
      </p:sp>
      <p:sp>
        <p:nvSpPr>
          <p:cNvPr id="53" name="Text Placeholder 6">
            <a:extLst>
              <a:ext uri="{FF2B5EF4-FFF2-40B4-BE49-F238E27FC236}">
                <a16:creationId xmlns:a16="http://schemas.microsoft.com/office/drawing/2014/main" id="{8BB0DD2A-742F-4019-B2A6-6AC6CF3BEEA3}"/>
              </a:ext>
            </a:extLst>
          </p:cNvPr>
          <p:cNvSpPr>
            <a:spLocks noGrp="1"/>
          </p:cNvSpPr>
          <p:nvPr>
            <p:ph type="body" sz="quarter" idx="56"/>
          </p:nvPr>
        </p:nvSpPr>
        <p:spPr>
          <a:xfrm>
            <a:off x="7080809" y="2684787"/>
            <a:ext cx="4539691" cy="443198"/>
          </a:xfrm>
        </p:spPr>
        <p:txBody>
          <a:bodyPr wrap="square">
            <a:spAutoFit/>
          </a:bodyPr>
          <a:lstStyle>
            <a:lvl1pPr>
              <a:defRPr sz="2400" spc="-120" baseline="0">
                <a:latin typeface="+mj-lt"/>
              </a:defRPr>
            </a:lvl1pPr>
          </a:lstStyle>
          <a:p>
            <a:pPr lvl="0"/>
            <a:r>
              <a:rPr lang="en-US"/>
              <a:t>Click to edit Master text styles</a:t>
            </a:r>
          </a:p>
        </p:txBody>
      </p:sp>
      <p:sp>
        <p:nvSpPr>
          <p:cNvPr id="54" name="Text Placeholder 6">
            <a:extLst>
              <a:ext uri="{FF2B5EF4-FFF2-40B4-BE49-F238E27FC236}">
                <a16:creationId xmlns:a16="http://schemas.microsoft.com/office/drawing/2014/main" id="{4D48E93A-11A3-45A0-961F-26062021432E}"/>
              </a:ext>
            </a:extLst>
          </p:cNvPr>
          <p:cNvSpPr>
            <a:spLocks noGrp="1"/>
          </p:cNvSpPr>
          <p:nvPr>
            <p:ph type="body" sz="quarter" idx="57"/>
          </p:nvPr>
        </p:nvSpPr>
        <p:spPr>
          <a:xfrm>
            <a:off x="7080809" y="3112993"/>
            <a:ext cx="4539691" cy="267766"/>
          </a:xfrm>
        </p:spPr>
        <p:txBody>
          <a:bodyPr wrap="square">
            <a:spAutoFit/>
          </a:bodyPr>
          <a:lstStyle>
            <a:lvl1pPr>
              <a:defRPr sz="1200">
                <a:latin typeface="+mn-lt"/>
              </a:defRPr>
            </a:lvl1pPr>
          </a:lstStyle>
          <a:p>
            <a:pPr lvl="0"/>
            <a:r>
              <a:rPr lang="en-US"/>
              <a:t>Click to edit Master text styles</a:t>
            </a:r>
          </a:p>
        </p:txBody>
      </p:sp>
      <p:sp>
        <p:nvSpPr>
          <p:cNvPr id="55" name="Text Placeholder 4">
            <a:extLst>
              <a:ext uri="{FF2B5EF4-FFF2-40B4-BE49-F238E27FC236}">
                <a16:creationId xmlns:a16="http://schemas.microsoft.com/office/drawing/2014/main" id="{365D378F-8BFE-41E2-A048-4F1E113B4080}"/>
              </a:ext>
            </a:extLst>
          </p:cNvPr>
          <p:cNvSpPr>
            <a:spLocks noGrp="1"/>
          </p:cNvSpPr>
          <p:nvPr>
            <p:ph type="body" sz="quarter" idx="58" hasCustomPrompt="1"/>
          </p:nvPr>
        </p:nvSpPr>
        <p:spPr>
          <a:xfrm>
            <a:off x="6248401" y="3722382"/>
            <a:ext cx="647700" cy="794064"/>
          </a:xfrm>
        </p:spPr>
        <p:txBody>
          <a:bodyPr>
            <a:spAutoFit/>
          </a:bodyPr>
          <a:lstStyle>
            <a:lvl1pPr algn="l">
              <a:defRPr sz="2400">
                <a:latin typeface="+mj-lt"/>
              </a:defRPr>
            </a:lvl1pPr>
          </a:lstStyle>
          <a:p>
            <a:pPr lvl="0"/>
            <a:r>
              <a:rPr lang="en-US"/>
              <a:t>04</a:t>
            </a:r>
          </a:p>
        </p:txBody>
      </p:sp>
      <p:sp>
        <p:nvSpPr>
          <p:cNvPr id="56" name="Text Placeholder 6">
            <a:extLst>
              <a:ext uri="{FF2B5EF4-FFF2-40B4-BE49-F238E27FC236}">
                <a16:creationId xmlns:a16="http://schemas.microsoft.com/office/drawing/2014/main" id="{4681FE84-1510-4206-91AF-B290EF3C0E1E}"/>
              </a:ext>
            </a:extLst>
          </p:cNvPr>
          <p:cNvSpPr>
            <a:spLocks noGrp="1"/>
          </p:cNvSpPr>
          <p:nvPr>
            <p:ph type="body" sz="quarter" idx="59"/>
          </p:nvPr>
        </p:nvSpPr>
        <p:spPr>
          <a:xfrm>
            <a:off x="7080809" y="3722382"/>
            <a:ext cx="4539691" cy="443198"/>
          </a:xfrm>
        </p:spPr>
        <p:txBody>
          <a:bodyPr wrap="square">
            <a:spAutoFit/>
          </a:bodyPr>
          <a:lstStyle>
            <a:lvl1pPr>
              <a:defRPr sz="2400" spc="-120" baseline="0">
                <a:latin typeface="+mj-lt"/>
              </a:defRPr>
            </a:lvl1pPr>
          </a:lstStyle>
          <a:p>
            <a:pPr lvl="0"/>
            <a:r>
              <a:rPr lang="en-US"/>
              <a:t>Click to edit Master text styles</a:t>
            </a:r>
          </a:p>
        </p:txBody>
      </p:sp>
      <p:sp>
        <p:nvSpPr>
          <p:cNvPr id="57" name="Text Placeholder 6">
            <a:extLst>
              <a:ext uri="{FF2B5EF4-FFF2-40B4-BE49-F238E27FC236}">
                <a16:creationId xmlns:a16="http://schemas.microsoft.com/office/drawing/2014/main" id="{58EB90C9-03A7-449D-A8F3-B379B319950E}"/>
              </a:ext>
            </a:extLst>
          </p:cNvPr>
          <p:cNvSpPr>
            <a:spLocks noGrp="1"/>
          </p:cNvSpPr>
          <p:nvPr>
            <p:ph type="body" sz="quarter" idx="60"/>
          </p:nvPr>
        </p:nvSpPr>
        <p:spPr>
          <a:xfrm>
            <a:off x="7080809" y="4150586"/>
            <a:ext cx="4539691" cy="267766"/>
          </a:xfrm>
        </p:spPr>
        <p:txBody>
          <a:bodyPr wrap="square">
            <a:spAutoFit/>
          </a:bodyPr>
          <a:lstStyle>
            <a:lvl1pPr>
              <a:defRPr sz="1200">
                <a:latin typeface="+mn-lt"/>
              </a:defRPr>
            </a:lvl1pPr>
          </a:lstStyle>
          <a:p>
            <a:pPr lvl="0"/>
            <a:r>
              <a:rPr lang="en-US"/>
              <a:t>Click to edit Master text styles</a:t>
            </a:r>
          </a:p>
        </p:txBody>
      </p:sp>
      <p:sp>
        <p:nvSpPr>
          <p:cNvPr id="58" name="Text Placeholder 4">
            <a:extLst>
              <a:ext uri="{FF2B5EF4-FFF2-40B4-BE49-F238E27FC236}">
                <a16:creationId xmlns:a16="http://schemas.microsoft.com/office/drawing/2014/main" id="{E3E332E3-41A2-4350-A7FE-20CB379706F0}"/>
              </a:ext>
            </a:extLst>
          </p:cNvPr>
          <p:cNvSpPr>
            <a:spLocks noGrp="1"/>
          </p:cNvSpPr>
          <p:nvPr>
            <p:ph type="body" sz="quarter" idx="61" hasCustomPrompt="1"/>
          </p:nvPr>
        </p:nvSpPr>
        <p:spPr>
          <a:xfrm>
            <a:off x="6248401" y="4759974"/>
            <a:ext cx="647700" cy="794064"/>
          </a:xfrm>
        </p:spPr>
        <p:txBody>
          <a:bodyPr>
            <a:spAutoFit/>
          </a:bodyPr>
          <a:lstStyle>
            <a:lvl1pPr algn="l">
              <a:defRPr sz="2400">
                <a:latin typeface="+mj-lt"/>
              </a:defRPr>
            </a:lvl1pPr>
          </a:lstStyle>
          <a:p>
            <a:pPr lvl="0"/>
            <a:r>
              <a:rPr lang="en-US"/>
              <a:t>05</a:t>
            </a:r>
          </a:p>
        </p:txBody>
      </p:sp>
      <p:sp>
        <p:nvSpPr>
          <p:cNvPr id="59" name="Text Placeholder 6">
            <a:extLst>
              <a:ext uri="{FF2B5EF4-FFF2-40B4-BE49-F238E27FC236}">
                <a16:creationId xmlns:a16="http://schemas.microsoft.com/office/drawing/2014/main" id="{948A5A7B-49E0-4CF2-8080-E002145F2FF6}"/>
              </a:ext>
            </a:extLst>
          </p:cNvPr>
          <p:cNvSpPr>
            <a:spLocks noGrp="1"/>
          </p:cNvSpPr>
          <p:nvPr>
            <p:ph type="body" sz="quarter" idx="62"/>
          </p:nvPr>
        </p:nvSpPr>
        <p:spPr>
          <a:xfrm>
            <a:off x="7080809" y="4759974"/>
            <a:ext cx="4539691" cy="443198"/>
          </a:xfrm>
        </p:spPr>
        <p:txBody>
          <a:bodyPr wrap="square">
            <a:spAutoFit/>
          </a:bodyPr>
          <a:lstStyle>
            <a:lvl1pPr>
              <a:defRPr sz="2400" spc="-120" baseline="0">
                <a:latin typeface="+mj-lt"/>
              </a:defRPr>
            </a:lvl1pPr>
          </a:lstStyle>
          <a:p>
            <a:pPr lvl="0"/>
            <a:r>
              <a:rPr lang="en-US"/>
              <a:t>Click to edit Master text styles</a:t>
            </a:r>
          </a:p>
        </p:txBody>
      </p:sp>
      <p:sp>
        <p:nvSpPr>
          <p:cNvPr id="60" name="Text Placeholder 6">
            <a:extLst>
              <a:ext uri="{FF2B5EF4-FFF2-40B4-BE49-F238E27FC236}">
                <a16:creationId xmlns:a16="http://schemas.microsoft.com/office/drawing/2014/main" id="{B8F46644-76D3-4C51-9163-739A1F5F7650}"/>
              </a:ext>
            </a:extLst>
          </p:cNvPr>
          <p:cNvSpPr>
            <a:spLocks noGrp="1"/>
          </p:cNvSpPr>
          <p:nvPr>
            <p:ph type="body" sz="quarter" idx="63"/>
          </p:nvPr>
        </p:nvSpPr>
        <p:spPr>
          <a:xfrm>
            <a:off x="7080809" y="5188180"/>
            <a:ext cx="4539691" cy="267766"/>
          </a:xfrm>
        </p:spPr>
        <p:txBody>
          <a:bodyPr wrap="square">
            <a:spAutoFit/>
          </a:bodyPr>
          <a:lstStyle>
            <a:lvl1pPr>
              <a:defRPr sz="1200">
                <a:latin typeface="+mn-lt"/>
              </a:defRPr>
            </a:lvl1pPr>
          </a:lstStyle>
          <a:p>
            <a:pPr lvl="0"/>
            <a:r>
              <a:rPr lang="en-US"/>
              <a:t>Click to edit Master text styles</a:t>
            </a:r>
          </a:p>
        </p:txBody>
      </p:sp>
      <p:sp>
        <p:nvSpPr>
          <p:cNvPr id="19" name="TextBox 18">
            <a:extLst>
              <a:ext uri="{FF2B5EF4-FFF2-40B4-BE49-F238E27FC236}">
                <a16:creationId xmlns:a16="http://schemas.microsoft.com/office/drawing/2014/main" id="{D7D1C11A-12D9-461B-A255-03DBC65A944A}"/>
              </a:ext>
            </a:extLst>
          </p:cNvPr>
          <p:cNvSpPr txBox="1"/>
          <p:nvPr userDrawn="1"/>
        </p:nvSpPr>
        <p:spPr>
          <a:xfrm>
            <a:off x="3429000" y="6437290"/>
            <a:ext cx="5334000" cy="92333"/>
          </a:xfrm>
          <a:prstGeom prst="rect">
            <a:avLst/>
          </a:prstGeom>
          <a:noFill/>
        </p:spPr>
        <p:txBody>
          <a:bodyPr wrap="square" lIns="0" tIns="0" rIns="0" bIns="0" rtlCol="0">
            <a:spAutoFit/>
          </a:bodyPr>
          <a:lstStyle/>
          <a:p>
            <a:pPr marL="0" marR="0" lvl="0" indent="0" algn="ctr" defTabSz="926349" rtl="0" eaLnBrk="1" fontAlgn="auto" latinLnBrk="0" hangingPunct="1">
              <a:lnSpc>
                <a:spcPct val="100000"/>
              </a:lnSpc>
              <a:spcBef>
                <a:spcPts val="0"/>
              </a:spcBef>
              <a:spcAft>
                <a:spcPts val="0"/>
              </a:spcAft>
              <a:buClrTx/>
              <a:buSzTx/>
              <a:buFontTx/>
              <a:buNone/>
              <a:tabLst/>
              <a:defRPr/>
            </a:pPr>
            <a:r>
              <a:rPr lang="en-US" sz="600" kern="1200">
                <a:solidFill>
                  <a:schemeClr val="bg1"/>
                </a:solidFill>
                <a:latin typeface="+mn-lt"/>
                <a:ea typeface="+mn-ea"/>
                <a:cs typeface="+mn-cs"/>
              </a:rPr>
              <a:t>© 2022 Cisco and/or its affiliates. All rights reserved. Cisco Confidential</a:t>
            </a:r>
          </a:p>
        </p:txBody>
      </p:sp>
    </p:spTree>
    <p:extLst>
      <p:ext uri="{BB962C8B-B14F-4D97-AF65-F5344CB8AC3E}">
        <p14:creationId xmlns:p14="http://schemas.microsoft.com/office/powerpoint/2010/main" val="34086630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7E1C715D-9112-4A01-AD63-361439BFBD2A}"/>
              </a:ext>
            </a:extLst>
          </p:cNvPr>
          <p:cNvSpPr>
            <a:spLocks noGrp="1"/>
          </p:cNvSpPr>
          <p:nvPr>
            <p:ph type="title"/>
          </p:nvPr>
        </p:nvSpPr>
        <p:spPr>
          <a:xfrm>
            <a:off x="571500" y="609600"/>
            <a:ext cx="11049000" cy="553998"/>
          </a:xfrm>
          <a:prstGeom prst="rect">
            <a:avLst/>
          </a:prstGeom>
        </p:spPr>
        <p:txBody>
          <a:bodyPr vert="horz" lIns="0" tIns="0" rIns="0" bIns="0" rtlCol="0" anchor="t" anchorCtr="0">
            <a:spAutoFit/>
          </a:bodyPr>
          <a:lstStyle>
            <a:lvl1pPr>
              <a:defRPr lang="en-US" sz="4000" dirty="0"/>
            </a:lvl1pPr>
          </a:lstStyle>
          <a:p>
            <a:pPr lvl="0"/>
            <a:r>
              <a:rPr lang="en-US"/>
              <a:t>Click to edit Master title style</a:t>
            </a:r>
          </a:p>
        </p:txBody>
      </p:sp>
      <p:sp>
        <p:nvSpPr>
          <p:cNvPr id="10" name="TextBox 9">
            <a:extLst>
              <a:ext uri="{FF2B5EF4-FFF2-40B4-BE49-F238E27FC236}">
                <a16:creationId xmlns:a16="http://schemas.microsoft.com/office/drawing/2014/main" id="{DAE43F6E-A8D0-4155-BD27-8561034BB2B8}"/>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2023 Cisco and/or its affiliates. All rights reserved. Cisco Confidential</a:t>
            </a:r>
          </a:p>
        </p:txBody>
      </p:sp>
      <p:sp>
        <p:nvSpPr>
          <p:cNvPr id="5" name="Slide Number Placeholder 5">
            <a:extLst>
              <a:ext uri="{FF2B5EF4-FFF2-40B4-BE49-F238E27FC236}">
                <a16:creationId xmlns:a16="http://schemas.microsoft.com/office/drawing/2014/main" id="{9A02B8EA-12A2-4673-BF3F-8D4FB8234D27}"/>
              </a:ext>
            </a:extLst>
          </p:cNvPr>
          <p:cNvSpPr txBox="1">
            <a:spLocks/>
          </p:cNvSpPr>
          <p:nvPr userDrawn="1"/>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pPr/>
              <a:t>‹#›</a:t>
            </a:fld>
            <a:endParaRPr lang="en-US"/>
          </a:p>
        </p:txBody>
      </p:sp>
    </p:spTree>
    <p:extLst>
      <p:ext uri="{BB962C8B-B14F-4D97-AF65-F5344CB8AC3E}">
        <p14:creationId xmlns:p14="http://schemas.microsoft.com/office/powerpoint/2010/main" val="4590016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Half_Page_Pictur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DBCF7B-4734-FE71-5E2E-6A5F436416AF}"/>
              </a:ext>
            </a:extLst>
          </p:cNvPr>
          <p:cNvSpPr/>
          <p:nvPr userDrawn="1"/>
        </p:nvSpPr>
        <p:spPr>
          <a:xfrm>
            <a:off x="0" y="0"/>
            <a:ext cx="6096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a:solidFill>
                <a:schemeClr val="tx2"/>
              </a:solidFill>
              <a:latin typeface="CiscoSansTT Light" panose="020B0503020201020303" pitchFamily="34" charset="0"/>
            </a:endParaRPr>
          </a:p>
        </p:txBody>
      </p:sp>
      <p:sp>
        <p:nvSpPr>
          <p:cNvPr id="4" name="Rectangle 3"/>
          <p:cNvSpPr/>
          <p:nvPr/>
        </p:nvSpPr>
        <p:spPr>
          <a:xfrm>
            <a:off x="0" y="0"/>
            <a:ext cx="6096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a:solidFill>
                <a:schemeClr val="tx2"/>
              </a:solidFill>
              <a:latin typeface="CiscoSansTT Light" panose="020B0503020201020303" pitchFamily="34" charset="0"/>
            </a:endParaRPr>
          </a:p>
        </p:txBody>
      </p:sp>
      <p:sp>
        <p:nvSpPr>
          <p:cNvPr id="3" name="Title Placeholder 5"/>
          <p:cNvSpPr>
            <a:spLocks noGrp="1"/>
          </p:cNvSpPr>
          <p:nvPr>
            <p:ph type="title"/>
          </p:nvPr>
        </p:nvSpPr>
        <p:spPr bwMode="auto">
          <a:xfrm>
            <a:off x="558289" y="2212975"/>
            <a:ext cx="5078396" cy="2432051"/>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3733" kern="1200" dirty="0">
                <a:solidFill>
                  <a:schemeClr val="bg1"/>
                </a:solidFill>
                <a:latin typeface="+mj-lt"/>
                <a:ea typeface="ＭＳ Ｐゴシック" charset="0"/>
                <a:cs typeface="Tipo de letra del sistema Fina" charset="0"/>
              </a:defRPr>
            </a:lvl1pPr>
          </a:lstStyle>
          <a:p>
            <a:pPr lvl="0"/>
            <a:r>
              <a:rPr lang="en-GB"/>
              <a:t>Click to edit Master title style</a:t>
            </a:r>
          </a:p>
        </p:txBody>
      </p:sp>
      <p:sp>
        <p:nvSpPr>
          <p:cNvPr id="7" name="Picture Placeholder 6"/>
          <p:cNvSpPr>
            <a:spLocks noGrp="1"/>
          </p:cNvSpPr>
          <p:nvPr>
            <p:ph type="pic" sz="quarter" idx="10"/>
          </p:nvPr>
        </p:nvSpPr>
        <p:spPr>
          <a:xfrm>
            <a:off x="6786034" y="709084"/>
            <a:ext cx="4745567" cy="5412315"/>
          </a:xfrm>
          <a:prstGeom prst="rect">
            <a:avLst/>
          </a:prstGeom>
        </p:spPr>
        <p:txBody>
          <a:bodyPr anchor="ctr" anchorCtr="0"/>
          <a:lstStyle>
            <a:lvl1pPr marL="0" indent="0" algn="ctr">
              <a:buNone/>
              <a:defRPr>
                <a:solidFill>
                  <a:schemeClr val="tx1"/>
                </a:solidFill>
                <a:latin typeface="+mn-lt"/>
              </a:defRPr>
            </a:lvl1pPr>
          </a:lstStyle>
          <a:p>
            <a:r>
              <a:rPr lang="en-GB"/>
              <a:t>Click icon to add picture</a:t>
            </a:r>
            <a:endParaRPr lang="en-US"/>
          </a:p>
        </p:txBody>
      </p:sp>
      <p:sp>
        <p:nvSpPr>
          <p:cNvPr id="6" name="Slide Number Placeholder 1"/>
          <p:cNvSpPr>
            <a:spLocks noGrp="1"/>
          </p:cNvSpPr>
          <p:nvPr>
            <p:ph type="sldNum" sz="quarter" idx="4"/>
          </p:nvPr>
        </p:nvSpPr>
        <p:spPr>
          <a:xfrm>
            <a:off x="11160200" y="6507857"/>
            <a:ext cx="479555" cy="366183"/>
          </a:xfrm>
          <a:prstGeom prst="rect">
            <a:avLst/>
          </a:prstGeom>
        </p:spPr>
        <p:txBody>
          <a:bodyPr vert="horz" lIns="91440" tIns="45720" rIns="91440" bIns="45720" rtlCol="0" anchor="ctr"/>
          <a:lstStyle>
            <a:lvl1pPr algn="r">
              <a:defRPr lang="en-US" sz="8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grpSp>
        <p:nvGrpSpPr>
          <p:cNvPr id="12" name="Group 11">
            <a:extLst>
              <a:ext uri="{FF2B5EF4-FFF2-40B4-BE49-F238E27FC236}">
                <a16:creationId xmlns:a16="http://schemas.microsoft.com/office/drawing/2014/main" id="{8A700F23-F61B-3049-84C8-AAAEF840E0F5}"/>
              </a:ext>
            </a:extLst>
          </p:cNvPr>
          <p:cNvGrpSpPr/>
          <p:nvPr/>
        </p:nvGrpSpPr>
        <p:grpSpPr>
          <a:xfrm>
            <a:off x="715224" y="6381263"/>
            <a:ext cx="1341120" cy="365592"/>
            <a:chOff x="536418" y="4785947"/>
            <a:chExt cx="1005840" cy="274194"/>
          </a:xfrm>
        </p:grpSpPr>
        <p:grpSp>
          <p:nvGrpSpPr>
            <p:cNvPr id="13" name="Group 12">
              <a:extLst>
                <a:ext uri="{FF2B5EF4-FFF2-40B4-BE49-F238E27FC236}">
                  <a16:creationId xmlns:a16="http://schemas.microsoft.com/office/drawing/2014/main" id="{2C4B0186-59CA-9144-8905-6CD00C58598A}"/>
                </a:ext>
              </a:extLst>
            </p:cNvPr>
            <p:cNvGrpSpPr/>
            <p:nvPr/>
          </p:nvGrpSpPr>
          <p:grpSpPr>
            <a:xfrm>
              <a:off x="536418" y="4930673"/>
              <a:ext cx="386220" cy="86649"/>
              <a:chOff x="2826390" y="-407669"/>
              <a:chExt cx="1216132" cy="272841"/>
            </a:xfrm>
            <a:solidFill>
              <a:schemeClr val="bg2"/>
            </a:solidFill>
          </p:grpSpPr>
          <p:sp>
            <p:nvSpPr>
              <p:cNvPr id="20" name="Freeform 19">
                <a:extLst>
                  <a:ext uri="{FF2B5EF4-FFF2-40B4-BE49-F238E27FC236}">
                    <a16:creationId xmlns:a16="http://schemas.microsoft.com/office/drawing/2014/main" id="{B4E91F53-745D-4045-8F92-E0A3E28F4A5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sz="2400"/>
              </a:p>
            </p:txBody>
          </p:sp>
          <p:sp>
            <p:nvSpPr>
              <p:cNvPr id="21" name="Freeform 20">
                <a:extLst>
                  <a:ext uri="{FF2B5EF4-FFF2-40B4-BE49-F238E27FC236}">
                    <a16:creationId xmlns:a16="http://schemas.microsoft.com/office/drawing/2014/main" id="{E6C7C97D-8D0A-6649-88CD-4E5CD25FDB63}"/>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sz="2400"/>
              </a:p>
            </p:txBody>
          </p:sp>
          <p:sp>
            <p:nvSpPr>
              <p:cNvPr id="22" name="Freeform 21">
                <a:extLst>
                  <a:ext uri="{FF2B5EF4-FFF2-40B4-BE49-F238E27FC236}">
                    <a16:creationId xmlns:a16="http://schemas.microsoft.com/office/drawing/2014/main" id="{54B151D9-FEA3-0041-B792-3329232537F9}"/>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sz="2400"/>
              </a:p>
            </p:txBody>
          </p:sp>
          <p:sp>
            <p:nvSpPr>
              <p:cNvPr id="23" name="Freeform 22">
                <a:extLst>
                  <a:ext uri="{FF2B5EF4-FFF2-40B4-BE49-F238E27FC236}">
                    <a16:creationId xmlns:a16="http://schemas.microsoft.com/office/drawing/2014/main" id="{B97E2510-276E-B648-9C3B-FDC48D90CA1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sz="2400"/>
              </a:p>
            </p:txBody>
          </p:sp>
          <p:sp>
            <p:nvSpPr>
              <p:cNvPr id="24" name="Freeform 23">
                <a:extLst>
                  <a:ext uri="{FF2B5EF4-FFF2-40B4-BE49-F238E27FC236}">
                    <a16:creationId xmlns:a16="http://schemas.microsoft.com/office/drawing/2014/main" id="{F26D5223-C318-E74D-94D6-D2F7DCA0D18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sz="2400"/>
              </a:p>
            </p:txBody>
          </p:sp>
        </p:grpSp>
        <p:grpSp>
          <p:nvGrpSpPr>
            <p:cNvPr id="14" name="Group 13">
              <a:extLst>
                <a:ext uri="{FF2B5EF4-FFF2-40B4-BE49-F238E27FC236}">
                  <a16:creationId xmlns:a16="http://schemas.microsoft.com/office/drawing/2014/main" id="{1CF77F87-936D-5C45-8C9F-BB16ED2F17AA}"/>
                </a:ext>
              </a:extLst>
            </p:cNvPr>
            <p:cNvGrpSpPr/>
            <p:nvPr/>
          </p:nvGrpSpPr>
          <p:grpSpPr>
            <a:xfrm>
              <a:off x="968312" y="4785947"/>
              <a:ext cx="573946" cy="274194"/>
              <a:chOff x="4186345" y="-863385"/>
              <a:chExt cx="1807247" cy="863385"/>
            </a:xfrm>
            <a:solidFill>
              <a:schemeClr val="bg1"/>
            </a:solidFill>
          </p:grpSpPr>
          <p:sp>
            <p:nvSpPr>
              <p:cNvPr id="15" name="Freeform 14">
                <a:extLst>
                  <a:ext uri="{FF2B5EF4-FFF2-40B4-BE49-F238E27FC236}">
                    <a16:creationId xmlns:a16="http://schemas.microsoft.com/office/drawing/2014/main" id="{FCD0474E-5F8B-B544-9F6F-04831D29CF6D}"/>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sz="2400"/>
              </a:p>
            </p:txBody>
          </p:sp>
          <p:sp>
            <p:nvSpPr>
              <p:cNvPr id="16" name="Freeform 15">
                <a:extLst>
                  <a:ext uri="{FF2B5EF4-FFF2-40B4-BE49-F238E27FC236}">
                    <a16:creationId xmlns:a16="http://schemas.microsoft.com/office/drawing/2014/main" id="{56080D13-7281-AC40-B901-FE17DDC1C2E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sz="2400"/>
              </a:p>
            </p:txBody>
          </p:sp>
          <p:sp>
            <p:nvSpPr>
              <p:cNvPr id="17" name="Freeform 16">
                <a:extLst>
                  <a:ext uri="{FF2B5EF4-FFF2-40B4-BE49-F238E27FC236}">
                    <a16:creationId xmlns:a16="http://schemas.microsoft.com/office/drawing/2014/main" id="{ABB2AA8C-CC4D-6F48-B044-EBAC0310E08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sz="2400"/>
              </a:p>
            </p:txBody>
          </p:sp>
          <p:sp>
            <p:nvSpPr>
              <p:cNvPr id="18" name="Freeform 17">
                <a:extLst>
                  <a:ext uri="{FF2B5EF4-FFF2-40B4-BE49-F238E27FC236}">
                    <a16:creationId xmlns:a16="http://schemas.microsoft.com/office/drawing/2014/main" id="{27D9C23A-F9B8-2747-98D9-4293D608EC4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sz="2400"/>
              </a:p>
            </p:txBody>
          </p:sp>
          <p:sp>
            <p:nvSpPr>
              <p:cNvPr id="19" name="Freeform 18">
                <a:extLst>
                  <a:ext uri="{FF2B5EF4-FFF2-40B4-BE49-F238E27FC236}">
                    <a16:creationId xmlns:a16="http://schemas.microsoft.com/office/drawing/2014/main" id="{ED33F231-BCEA-874B-918B-C6A2A6C82BC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sz="2400"/>
              </a:p>
            </p:txBody>
          </p:sp>
        </p:grpSp>
      </p:grpSp>
      <p:grpSp>
        <p:nvGrpSpPr>
          <p:cNvPr id="8" name="Group 7">
            <a:extLst>
              <a:ext uri="{FF2B5EF4-FFF2-40B4-BE49-F238E27FC236}">
                <a16:creationId xmlns:a16="http://schemas.microsoft.com/office/drawing/2014/main" id="{FD658B19-1BFF-EAA0-4D86-35C20D7BF011}"/>
              </a:ext>
            </a:extLst>
          </p:cNvPr>
          <p:cNvGrpSpPr/>
          <p:nvPr userDrawn="1"/>
        </p:nvGrpSpPr>
        <p:grpSpPr>
          <a:xfrm>
            <a:off x="715224" y="6381263"/>
            <a:ext cx="1341120" cy="365592"/>
            <a:chOff x="536418" y="4785947"/>
            <a:chExt cx="1005840" cy="274194"/>
          </a:xfrm>
        </p:grpSpPr>
        <p:grpSp>
          <p:nvGrpSpPr>
            <p:cNvPr id="10" name="Group 9">
              <a:extLst>
                <a:ext uri="{FF2B5EF4-FFF2-40B4-BE49-F238E27FC236}">
                  <a16:creationId xmlns:a16="http://schemas.microsoft.com/office/drawing/2014/main" id="{B5260AF9-7EB7-11AC-FC89-84BD073CC7C9}"/>
                </a:ext>
              </a:extLst>
            </p:cNvPr>
            <p:cNvGrpSpPr/>
            <p:nvPr/>
          </p:nvGrpSpPr>
          <p:grpSpPr>
            <a:xfrm>
              <a:off x="536418" y="4930673"/>
              <a:ext cx="386220" cy="86649"/>
              <a:chOff x="2826390" y="-407669"/>
              <a:chExt cx="1216132" cy="272841"/>
            </a:xfrm>
            <a:solidFill>
              <a:schemeClr val="bg2"/>
            </a:solidFill>
          </p:grpSpPr>
          <p:sp>
            <p:nvSpPr>
              <p:cNvPr id="31" name="Freeform 19">
                <a:extLst>
                  <a:ext uri="{FF2B5EF4-FFF2-40B4-BE49-F238E27FC236}">
                    <a16:creationId xmlns:a16="http://schemas.microsoft.com/office/drawing/2014/main" id="{BC373206-192A-C7B5-F9AD-A7D7993E9E7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sz="2400"/>
              </a:p>
            </p:txBody>
          </p:sp>
          <p:sp>
            <p:nvSpPr>
              <p:cNvPr id="32" name="Freeform 20">
                <a:extLst>
                  <a:ext uri="{FF2B5EF4-FFF2-40B4-BE49-F238E27FC236}">
                    <a16:creationId xmlns:a16="http://schemas.microsoft.com/office/drawing/2014/main" id="{73184FBB-09F5-FFF0-D490-5A231918E6F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sz="2400"/>
              </a:p>
            </p:txBody>
          </p:sp>
          <p:sp>
            <p:nvSpPr>
              <p:cNvPr id="33" name="Freeform 21">
                <a:extLst>
                  <a:ext uri="{FF2B5EF4-FFF2-40B4-BE49-F238E27FC236}">
                    <a16:creationId xmlns:a16="http://schemas.microsoft.com/office/drawing/2014/main" id="{4AFEE242-849B-3B91-2904-062444EAF971}"/>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sz="2400"/>
              </a:p>
            </p:txBody>
          </p:sp>
          <p:sp>
            <p:nvSpPr>
              <p:cNvPr id="34" name="Freeform 22">
                <a:extLst>
                  <a:ext uri="{FF2B5EF4-FFF2-40B4-BE49-F238E27FC236}">
                    <a16:creationId xmlns:a16="http://schemas.microsoft.com/office/drawing/2014/main" id="{6221072A-BA0D-804D-B797-E3CB7011E69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sz="2400"/>
              </a:p>
            </p:txBody>
          </p:sp>
          <p:sp>
            <p:nvSpPr>
              <p:cNvPr id="35" name="Freeform 23">
                <a:extLst>
                  <a:ext uri="{FF2B5EF4-FFF2-40B4-BE49-F238E27FC236}">
                    <a16:creationId xmlns:a16="http://schemas.microsoft.com/office/drawing/2014/main" id="{DD574DBC-2A7A-1B5C-1702-266BA7D2E1F3}"/>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sz="2400"/>
              </a:p>
            </p:txBody>
          </p:sp>
        </p:grpSp>
        <p:grpSp>
          <p:nvGrpSpPr>
            <p:cNvPr id="25" name="Group 24">
              <a:extLst>
                <a:ext uri="{FF2B5EF4-FFF2-40B4-BE49-F238E27FC236}">
                  <a16:creationId xmlns:a16="http://schemas.microsoft.com/office/drawing/2014/main" id="{5E3A3B3C-30B2-8BAE-301C-046436D4D3B0}"/>
                </a:ext>
              </a:extLst>
            </p:cNvPr>
            <p:cNvGrpSpPr/>
            <p:nvPr/>
          </p:nvGrpSpPr>
          <p:grpSpPr>
            <a:xfrm>
              <a:off x="968312" y="4785947"/>
              <a:ext cx="573946" cy="274194"/>
              <a:chOff x="4186345" y="-863385"/>
              <a:chExt cx="1807247" cy="863385"/>
            </a:xfrm>
            <a:solidFill>
              <a:schemeClr val="bg1"/>
            </a:solidFill>
          </p:grpSpPr>
          <p:sp>
            <p:nvSpPr>
              <p:cNvPr id="26" name="Freeform 14">
                <a:extLst>
                  <a:ext uri="{FF2B5EF4-FFF2-40B4-BE49-F238E27FC236}">
                    <a16:creationId xmlns:a16="http://schemas.microsoft.com/office/drawing/2014/main" id="{793CF87D-DD54-1364-C2AF-9CBEC69281A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sz="2400"/>
              </a:p>
            </p:txBody>
          </p:sp>
          <p:sp>
            <p:nvSpPr>
              <p:cNvPr id="27" name="Freeform 15">
                <a:extLst>
                  <a:ext uri="{FF2B5EF4-FFF2-40B4-BE49-F238E27FC236}">
                    <a16:creationId xmlns:a16="http://schemas.microsoft.com/office/drawing/2014/main" id="{33A7D1A5-66E0-E124-1FCA-37A90EC853A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sz="2400"/>
              </a:p>
            </p:txBody>
          </p:sp>
          <p:sp>
            <p:nvSpPr>
              <p:cNvPr id="28" name="Freeform 16">
                <a:extLst>
                  <a:ext uri="{FF2B5EF4-FFF2-40B4-BE49-F238E27FC236}">
                    <a16:creationId xmlns:a16="http://schemas.microsoft.com/office/drawing/2014/main" id="{4853FD80-E4DC-BEAC-8C6D-B0BCD98A1BBE}"/>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sz="2400"/>
              </a:p>
            </p:txBody>
          </p:sp>
          <p:sp>
            <p:nvSpPr>
              <p:cNvPr id="29" name="Freeform 17">
                <a:extLst>
                  <a:ext uri="{FF2B5EF4-FFF2-40B4-BE49-F238E27FC236}">
                    <a16:creationId xmlns:a16="http://schemas.microsoft.com/office/drawing/2014/main" id="{B70795F8-B27B-A291-294A-D27BA249C8B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sz="2400"/>
              </a:p>
            </p:txBody>
          </p:sp>
          <p:sp>
            <p:nvSpPr>
              <p:cNvPr id="30" name="Freeform 18">
                <a:extLst>
                  <a:ext uri="{FF2B5EF4-FFF2-40B4-BE49-F238E27FC236}">
                    <a16:creationId xmlns:a16="http://schemas.microsoft.com/office/drawing/2014/main" id="{57A1BA02-41DC-A990-2F8F-044CC7E5D19D}"/>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sz="2400"/>
              </a:p>
            </p:txBody>
          </p:sp>
        </p:grpSp>
      </p:grpSp>
      <p:sp>
        <p:nvSpPr>
          <p:cNvPr id="36" name="Rectangle 4">
            <a:extLst>
              <a:ext uri="{FF2B5EF4-FFF2-40B4-BE49-F238E27FC236}">
                <a16:creationId xmlns:a16="http://schemas.microsoft.com/office/drawing/2014/main" id="{2DF1AD44-E46F-D831-EA80-357D9EDDF0AC}"/>
              </a:ext>
            </a:extLst>
          </p:cNvPr>
          <p:cNvSpPr>
            <a:spLocks noChangeArrowheads="1"/>
          </p:cNvSpPr>
          <p:nvPr userDrawn="1"/>
        </p:nvSpPr>
        <p:spPr bwMode="white">
          <a:xfrm>
            <a:off x="7494715" y="6595873"/>
            <a:ext cx="3697799" cy="206025"/>
          </a:xfrm>
          <a:prstGeom prst="rect">
            <a:avLst/>
          </a:prstGeom>
          <a:noFill/>
          <a:ln w="9525">
            <a:noFill/>
            <a:miter lim="800000"/>
            <a:headEnd/>
            <a:tailEnd/>
          </a:ln>
          <a:effectLst/>
        </p:spPr>
        <p:txBody>
          <a:bodyPr wrap="square" lIns="82115" tIns="41056" rIns="82115" bIns="41056" anchor="b">
            <a:spAutoFit/>
          </a:bodyPr>
          <a:lstStyle/>
          <a:p>
            <a:pPr marL="0" marR="0" lvl="0" indent="0" algn="r" defTabSz="814305"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5" name="Footer Placeholder 2">
            <a:extLst>
              <a:ext uri="{FF2B5EF4-FFF2-40B4-BE49-F238E27FC236}">
                <a16:creationId xmlns:a16="http://schemas.microsoft.com/office/drawing/2014/main" id="{478FF87E-8518-2598-12FF-09B4090061FD}"/>
              </a:ext>
            </a:extLst>
          </p:cNvPr>
          <p:cNvSpPr>
            <a:spLocks noGrp="1"/>
          </p:cNvSpPr>
          <p:nvPr>
            <p:ph type="ftr" sz="quarter" idx="3"/>
          </p:nvPr>
        </p:nvSpPr>
        <p:spPr bwMode="white">
          <a:xfrm>
            <a:off x="6583332" y="6616600"/>
            <a:ext cx="1216569" cy="185296"/>
          </a:xfrm>
          <a:prstGeom prst="rect">
            <a:avLst/>
          </a:prstGeom>
          <a:noFill/>
          <a:ln w="9525">
            <a:noFill/>
            <a:miter lim="800000"/>
            <a:headEnd/>
            <a:tailEnd/>
          </a:ln>
          <a:effectLst/>
        </p:spPr>
        <p:txBody>
          <a:bodyPr wrap="square" lIns="61586" tIns="30792" rIns="61586" bIns="30792" anchor="b">
            <a:spAutoFit/>
          </a:bodyPr>
          <a:lstStyle>
            <a:lvl1pPr algn="l">
              <a:defRPr lang="en-US" sz="800" dirty="0">
                <a:solidFill>
                  <a:schemeClr val="tx1"/>
                </a:solidFill>
                <a:latin typeface="+mn-lt"/>
                <a:cs typeface="CiscoSans Thin"/>
              </a:defRPr>
            </a:lvl1pPr>
          </a:lstStyle>
          <a:p>
            <a:pPr defTabSz="814305"/>
            <a:r>
              <a:rPr lang="en-US"/>
              <a:t>BRKCCT-1008</a:t>
            </a:r>
          </a:p>
        </p:txBody>
      </p:sp>
    </p:spTree>
    <p:extLst>
      <p:ext uri="{BB962C8B-B14F-4D97-AF65-F5344CB8AC3E}">
        <p14:creationId xmlns:p14="http://schemas.microsoft.com/office/powerpoint/2010/main" val="1863984667"/>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7" pos="3206">
          <p15:clr>
            <a:srgbClr val="FBAE40"/>
          </p15:clr>
        </p15:guide>
        <p15:guide id="8" pos="2688">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DA8596C-F5A3-6020-4427-C7E0D9BA4083}"/>
              </a:ext>
            </a:extLst>
          </p:cNvPr>
          <p:cNvSpPr>
            <a:spLocks noGrp="1"/>
          </p:cNvSpPr>
          <p:nvPr>
            <p:ph type="title"/>
          </p:nvPr>
        </p:nvSpPr>
        <p:spPr>
          <a:xfrm>
            <a:off x="591995" y="256032"/>
            <a:ext cx="11009376" cy="975360"/>
          </a:xfrm>
        </p:spPr>
        <p:txBody>
          <a:bodyPr anchor="b" anchorCtr="0"/>
          <a:lstStyle>
            <a:lvl1pPr>
              <a:defRPr lang="en-US" sz="3733"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GB"/>
              <a:t>Click to edit Master title style</a:t>
            </a:r>
            <a:endParaRPr lang="en-US"/>
          </a:p>
        </p:txBody>
      </p:sp>
    </p:spTree>
    <p:extLst>
      <p:ext uri="{BB962C8B-B14F-4D97-AF65-F5344CB8AC3E}">
        <p14:creationId xmlns:p14="http://schemas.microsoft.com/office/powerpoint/2010/main" val="39020412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6D13EE-9849-D53E-BA46-E07BF3AC4475}"/>
              </a:ext>
            </a:extLst>
          </p:cNvPr>
          <p:cNvSpPr txBox="1"/>
          <p:nvPr userDrawn="1"/>
        </p:nvSpPr>
        <p:spPr>
          <a:xfrm>
            <a:off x="3429000" y="6475153"/>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2023 Cisco and/or its affiliates. All rights reserved.</a:t>
            </a:r>
          </a:p>
        </p:txBody>
      </p:sp>
    </p:spTree>
    <p:extLst>
      <p:ext uri="{BB962C8B-B14F-4D97-AF65-F5344CB8AC3E}">
        <p14:creationId xmlns:p14="http://schemas.microsoft.com/office/powerpoint/2010/main" val="11993449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alf Title and Text Side by S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5F55B17-88C3-D348-889E-49139B7173C6}"/>
              </a:ext>
            </a:extLst>
          </p:cNvPr>
          <p:cNvSpPr/>
          <p:nvPr userDrawn="1"/>
        </p:nvSpPr>
        <p:spPr>
          <a:xfrm>
            <a:off x="6096000" y="0"/>
            <a:ext cx="6096000" cy="6858000"/>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
            <a:extLst>
              <a:ext uri="{FF2B5EF4-FFF2-40B4-BE49-F238E27FC236}">
                <a16:creationId xmlns:a16="http://schemas.microsoft.com/office/drawing/2014/main" id="{CC55F65A-E884-4545-813B-8B12A150F0EE}"/>
              </a:ext>
            </a:extLst>
          </p:cNvPr>
          <p:cNvSpPr>
            <a:spLocks noGrp="1"/>
          </p:cNvSpPr>
          <p:nvPr>
            <p:ph type="body" sz="quarter" idx="25"/>
          </p:nvPr>
        </p:nvSpPr>
        <p:spPr>
          <a:xfrm>
            <a:off x="581026" y="1905001"/>
            <a:ext cx="4724400" cy="4377266"/>
          </a:xfrm>
        </p:spPr>
        <p:txBody>
          <a:bodyPr/>
          <a:lstStyle>
            <a:lvl2pPr marL="228600" indent="-228600">
              <a:defRPr/>
            </a:lvl2pPr>
            <a:lvl3pPr marL="457200" indent="-228600">
              <a:defRPr/>
            </a:lvl3pPr>
          </a:lstStyle>
          <a:p>
            <a:pPr lvl="0"/>
            <a:r>
              <a:rPr lang="en-US"/>
              <a:t>Click to edit Master text styles</a:t>
            </a:r>
          </a:p>
          <a:p>
            <a:pPr lvl="1"/>
            <a:r>
              <a:rPr lang="en-US"/>
              <a:t>Second level</a:t>
            </a:r>
          </a:p>
          <a:p>
            <a:pPr lvl="2"/>
            <a:r>
              <a:rPr lang="en-US"/>
              <a:t>Third level</a:t>
            </a:r>
          </a:p>
        </p:txBody>
      </p:sp>
      <p:sp>
        <p:nvSpPr>
          <p:cNvPr id="3" name="Title Placeholder 1">
            <a:extLst>
              <a:ext uri="{FF2B5EF4-FFF2-40B4-BE49-F238E27FC236}">
                <a16:creationId xmlns:a16="http://schemas.microsoft.com/office/drawing/2014/main" id="{4BB3C471-0E7F-F493-1B0A-B2EFE30E2A1D}"/>
              </a:ext>
            </a:extLst>
          </p:cNvPr>
          <p:cNvSpPr>
            <a:spLocks noGrp="1"/>
          </p:cNvSpPr>
          <p:nvPr>
            <p:ph type="title"/>
          </p:nvPr>
        </p:nvSpPr>
        <p:spPr>
          <a:xfrm>
            <a:off x="584911" y="571500"/>
            <a:ext cx="4710989" cy="1107996"/>
          </a:xfrm>
          <a:prstGeom prst="rect">
            <a:avLst/>
          </a:prstGeom>
        </p:spPr>
        <p:txBody>
          <a:bodyPr vert="horz" wrap="square" lIns="0" tIns="0" rIns="0" bIns="0" rtlCol="0" anchor="t" anchorCtr="0">
            <a:spAutoFit/>
          </a:bodyPr>
          <a:lstStyle>
            <a:lvl1pPr>
              <a:defRPr lang="en-US" sz="4000" dirty="0"/>
            </a:lvl1pPr>
          </a:lstStyle>
          <a:p>
            <a:pPr lvl="0"/>
            <a:r>
              <a:rPr lang="en-US"/>
              <a:t>Click to edit Master title style</a:t>
            </a:r>
          </a:p>
        </p:txBody>
      </p:sp>
    </p:spTree>
    <p:extLst>
      <p:ext uri="{BB962C8B-B14F-4D97-AF65-F5344CB8AC3E}">
        <p14:creationId xmlns:p14="http://schemas.microsoft.com/office/powerpoint/2010/main" val="27555419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with Subhead">
    <p:spTree>
      <p:nvGrpSpPr>
        <p:cNvPr id="1" name=""/>
        <p:cNvGrpSpPr/>
        <p:nvPr/>
      </p:nvGrpSpPr>
      <p:grpSpPr>
        <a:xfrm>
          <a:off x="0" y="0"/>
          <a:ext cx="0" cy="0"/>
          <a:chOff x="0" y="0"/>
          <a:chExt cx="0" cy="0"/>
        </a:xfrm>
      </p:grpSpPr>
      <p:sp>
        <p:nvSpPr>
          <p:cNvPr id="13" name="Text Placeholder 5">
            <a:extLst>
              <a:ext uri="{FF2B5EF4-FFF2-40B4-BE49-F238E27FC236}">
                <a16:creationId xmlns:a16="http://schemas.microsoft.com/office/drawing/2014/main" id="{B8EE2313-2646-4E0B-B6B4-BA07574D2F8A}"/>
              </a:ext>
            </a:extLst>
          </p:cNvPr>
          <p:cNvSpPr>
            <a:spLocks noGrp="1"/>
          </p:cNvSpPr>
          <p:nvPr>
            <p:ph type="body" sz="quarter" idx="45"/>
          </p:nvPr>
        </p:nvSpPr>
        <p:spPr>
          <a:xfrm>
            <a:off x="584910" y="1222129"/>
            <a:ext cx="11036808" cy="307777"/>
          </a:xfrm>
        </p:spPr>
        <p:txBody>
          <a:bodyPr>
            <a:spAutoFit/>
          </a:bodyPr>
          <a:lstStyle>
            <a:lvl1pPr marL="0" indent="0">
              <a:buFont typeface="Arial" panose="020B0604020202020204" pitchFamily="34" charset="0"/>
              <a:buNone/>
              <a:defRPr sz="2000">
                <a:latin typeface="+mj-lt"/>
              </a:defRPr>
            </a:lvl1pPr>
            <a:lvl2pPr marL="0" indent="0">
              <a:buNone/>
              <a:defRPr/>
            </a:lvl2pPr>
            <a:lvl3pPr marL="228600" indent="0">
              <a:buNone/>
              <a:defRPr/>
            </a:lvl3pPr>
            <a:lvl4pPr marL="406400" indent="0">
              <a:buNone/>
              <a:defRPr/>
            </a:lvl4pPr>
            <a:lvl5pPr marL="571500" indent="0">
              <a:buNone/>
              <a:defRPr/>
            </a:lvl5pPr>
          </a:lstStyle>
          <a:p>
            <a:pPr lvl="0"/>
            <a:r>
              <a:rPr lang="en-US"/>
              <a:t>Click to edit Master text styles</a:t>
            </a:r>
          </a:p>
        </p:txBody>
      </p:sp>
      <p:sp>
        <p:nvSpPr>
          <p:cNvPr id="2" name="Title Placeholder 1">
            <a:extLst>
              <a:ext uri="{FF2B5EF4-FFF2-40B4-BE49-F238E27FC236}">
                <a16:creationId xmlns:a16="http://schemas.microsoft.com/office/drawing/2014/main" id="{DF6B3806-7EC4-066C-F3DD-AA0AE05C21B0}"/>
              </a:ext>
            </a:extLst>
          </p:cNvPr>
          <p:cNvSpPr>
            <a:spLocks noGrp="1"/>
          </p:cNvSpPr>
          <p:nvPr>
            <p:ph type="title"/>
          </p:nvPr>
        </p:nvSpPr>
        <p:spPr>
          <a:xfrm>
            <a:off x="584910" y="571500"/>
            <a:ext cx="11033125" cy="553998"/>
          </a:xfrm>
          <a:prstGeom prst="rect">
            <a:avLst/>
          </a:prstGeom>
        </p:spPr>
        <p:txBody>
          <a:bodyPr vert="horz" wrap="square" lIns="0" tIns="0" rIns="0" bIns="0" rtlCol="0" anchor="t" anchorCtr="0">
            <a:spAutoFit/>
          </a:bodyPr>
          <a:lstStyle>
            <a:lvl1pPr>
              <a:defRPr lang="en-US" sz="4000" dirty="0"/>
            </a:lvl1pPr>
          </a:lstStyle>
          <a:p>
            <a:pPr lvl="0"/>
            <a:r>
              <a:rPr lang="en-US"/>
              <a:t>Click to edit Master title style</a:t>
            </a:r>
          </a:p>
        </p:txBody>
      </p:sp>
      <p:sp>
        <p:nvSpPr>
          <p:cNvPr id="3" name="TextBox 2">
            <a:extLst>
              <a:ext uri="{FF2B5EF4-FFF2-40B4-BE49-F238E27FC236}">
                <a16:creationId xmlns:a16="http://schemas.microsoft.com/office/drawing/2014/main" id="{E13A4EE0-DFC6-70A1-2416-875FED7A2E01}"/>
              </a:ext>
            </a:extLst>
          </p:cNvPr>
          <p:cNvSpPr txBox="1"/>
          <p:nvPr userDrawn="1"/>
        </p:nvSpPr>
        <p:spPr>
          <a:xfrm>
            <a:off x="3429000" y="6475153"/>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2023 Cisco and/or its affiliates. All rights reserved.</a:t>
            </a:r>
          </a:p>
        </p:txBody>
      </p:sp>
    </p:spTree>
    <p:extLst>
      <p:ext uri="{BB962C8B-B14F-4D97-AF65-F5344CB8AC3E}">
        <p14:creationId xmlns:p14="http://schemas.microsoft.com/office/powerpoint/2010/main" val="2051156421"/>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CA448-B216-0D3A-6325-B2973A4955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F28D3F-79D4-1029-49A1-71CF1EEFDEA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7175529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Left Photo Sky">
    <p:bg>
      <p:bgPr>
        <a:solidFill>
          <a:schemeClr val="accent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C42D79D-196D-79B2-C9D9-9E420F6F7382}"/>
              </a:ext>
            </a:extLst>
          </p:cNvPr>
          <p:cNvSpPr>
            <a:spLocks noGrp="1"/>
          </p:cNvSpPr>
          <p:nvPr>
            <p:ph type="ctrTitle" hasCustomPrompt="1"/>
          </p:nvPr>
        </p:nvSpPr>
        <p:spPr>
          <a:xfrm>
            <a:off x="612014" y="2941508"/>
            <a:ext cx="7223760" cy="1504200"/>
          </a:xfrm>
          <a:prstGeom prst="rect">
            <a:avLst/>
          </a:prstGeom>
          <a:noFill/>
        </p:spPr>
        <p:txBody>
          <a:bodyPr lIns="45720" tIns="45720" rIns="45720" bIns="45720" anchor="b" anchorCtr="0"/>
          <a:lstStyle>
            <a:lvl1pPr marL="0" indent="0" algn="l">
              <a:lnSpc>
                <a:spcPct val="90000"/>
              </a:lnSpc>
              <a:buFont typeface="Arial" panose="020B0604020202020204" pitchFamily="34" charset="0"/>
              <a:buNone/>
              <a:defRPr sz="5400" b="0" i="0" spc="0" baseline="0">
                <a:solidFill>
                  <a:schemeClr val="bg1"/>
                </a:solidFill>
                <a:latin typeface="+mj-lt"/>
                <a:cs typeface="CiscoSansTT ExtraLight"/>
              </a:defRPr>
            </a:lvl1pPr>
          </a:lstStyle>
          <a:p>
            <a:r>
              <a:rPr lang="en-GB"/>
              <a:t>Presentation title</a:t>
            </a:r>
            <a:endParaRPr lang="en-US"/>
          </a:p>
        </p:txBody>
      </p:sp>
      <p:sp>
        <p:nvSpPr>
          <p:cNvPr id="8" name="Subtitle">
            <a:extLst>
              <a:ext uri="{FF2B5EF4-FFF2-40B4-BE49-F238E27FC236}">
                <a16:creationId xmlns:a16="http://schemas.microsoft.com/office/drawing/2014/main" id="{8D946DB3-26D2-2EE1-728C-7D32C4930F2E}"/>
              </a:ext>
            </a:extLst>
          </p:cNvPr>
          <p:cNvSpPr>
            <a:spLocks noGrp="1"/>
          </p:cNvSpPr>
          <p:nvPr>
            <p:ph type="body" sz="quarter" idx="13" hasCustomPrompt="1"/>
          </p:nvPr>
        </p:nvSpPr>
        <p:spPr>
          <a:xfrm>
            <a:off x="612014" y="4533637"/>
            <a:ext cx="7223760" cy="398668"/>
          </a:xfrm>
          <a:prstGeom prst="rect">
            <a:avLst/>
          </a:prstGeom>
          <a:noFill/>
        </p:spPr>
        <p:txBody>
          <a:bodyPr lIns="45720" tIns="45720" rIns="45720" bIns="45720">
            <a:noAutofit/>
          </a:bodyPr>
          <a:lstStyle>
            <a:lvl1pPr marL="0" indent="0" algn="l">
              <a:buFont typeface="Arial" panose="020B0604020202020204" pitchFamily="34" charset="0"/>
              <a:buNone/>
              <a:defRPr sz="2400" b="0" i="0" baseline="0">
                <a:solidFill>
                  <a:schemeClr val="bg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2" name="Subtitle 2">
            <a:extLst>
              <a:ext uri="{FF2B5EF4-FFF2-40B4-BE49-F238E27FC236}">
                <a16:creationId xmlns:a16="http://schemas.microsoft.com/office/drawing/2014/main" id="{E07CA8F8-C47B-50F4-9C65-C46111F86B86}"/>
              </a:ext>
            </a:extLst>
          </p:cNvPr>
          <p:cNvSpPr>
            <a:spLocks noGrp="1"/>
          </p:cNvSpPr>
          <p:nvPr>
            <p:ph type="subTitle" idx="1" hasCustomPrompt="1"/>
          </p:nvPr>
        </p:nvSpPr>
        <p:spPr>
          <a:xfrm>
            <a:off x="612014" y="5150448"/>
            <a:ext cx="7223760" cy="548640"/>
          </a:xfrm>
          <a:prstGeom prst="rect">
            <a:avLst/>
          </a:prstGeom>
          <a:noFill/>
        </p:spPr>
        <p:txBody>
          <a:bodyPr lIns="45720" tIns="45720" rIns="45720" bIns="45720" anchor="t" anchorCtr="0">
            <a:noAutofit/>
          </a:bodyPr>
          <a:lstStyle>
            <a:lvl1pPr marL="0" indent="0" algn="l">
              <a:lnSpc>
                <a:spcPct val="100000"/>
              </a:lnSpc>
              <a:spcBef>
                <a:spcPts val="0"/>
              </a:spcBef>
              <a:spcAft>
                <a:spcPts val="0"/>
              </a:spcAft>
              <a:buNone/>
              <a:defRPr sz="1600" b="0" i="0">
                <a:solidFill>
                  <a:schemeClr val="tx1"/>
                </a:solidFill>
                <a:latin typeface="+mn-lt"/>
                <a:cs typeface="CiscoSansTT Light" panose="020B0503020201020303" pitchFamily="34" charset="0"/>
              </a:defRPr>
            </a:lvl1pPr>
            <a:lvl2pPr marL="457138" indent="0" algn="ctr">
              <a:buNone/>
              <a:defRPr>
                <a:solidFill>
                  <a:schemeClr val="tx1">
                    <a:tint val="75000"/>
                  </a:schemeClr>
                </a:solidFill>
              </a:defRPr>
            </a:lvl2pPr>
            <a:lvl3pPr marL="914286" indent="0" algn="ctr">
              <a:buNone/>
              <a:defRPr>
                <a:solidFill>
                  <a:schemeClr val="tx1">
                    <a:tint val="75000"/>
                  </a:schemeClr>
                </a:solidFill>
              </a:defRPr>
            </a:lvl3pPr>
            <a:lvl4pPr marL="1371427" indent="0" algn="ctr">
              <a:buNone/>
              <a:defRPr>
                <a:solidFill>
                  <a:schemeClr val="tx1">
                    <a:tint val="75000"/>
                  </a:schemeClr>
                </a:solidFill>
              </a:defRPr>
            </a:lvl4pPr>
            <a:lvl5pPr marL="1828573" indent="0" algn="ctr">
              <a:buNone/>
              <a:defRPr>
                <a:solidFill>
                  <a:schemeClr val="tx1">
                    <a:tint val="75000"/>
                  </a:schemeClr>
                </a:solidFill>
              </a:defRPr>
            </a:lvl5pPr>
            <a:lvl6pPr marL="2285711" indent="0" algn="ctr">
              <a:buNone/>
              <a:defRPr>
                <a:solidFill>
                  <a:schemeClr val="tx1">
                    <a:tint val="75000"/>
                  </a:schemeClr>
                </a:solidFill>
              </a:defRPr>
            </a:lvl6pPr>
            <a:lvl7pPr marL="2742858" indent="0" algn="ctr">
              <a:buNone/>
              <a:defRPr>
                <a:solidFill>
                  <a:schemeClr val="tx1">
                    <a:tint val="75000"/>
                  </a:schemeClr>
                </a:solidFill>
              </a:defRPr>
            </a:lvl7pPr>
            <a:lvl8pPr marL="3200000" indent="0" algn="ctr">
              <a:buNone/>
              <a:defRPr>
                <a:solidFill>
                  <a:schemeClr val="tx1">
                    <a:tint val="75000"/>
                  </a:schemeClr>
                </a:solidFill>
              </a:defRPr>
            </a:lvl8pPr>
            <a:lvl9pPr marL="3657146" indent="0" algn="ctr">
              <a:buNone/>
              <a:defRPr>
                <a:solidFill>
                  <a:schemeClr val="tx1">
                    <a:tint val="75000"/>
                  </a:schemeClr>
                </a:solidFill>
              </a:defRPr>
            </a:lvl9pPr>
          </a:lstStyle>
          <a:p>
            <a:r>
              <a:rPr lang="en-GB"/>
              <a:t>Speaker name, Speaker title </a:t>
            </a:r>
            <a:br>
              <a:rPr lang="en-GB"/>
            </a:br>
            <a:r>
              <a:rPr lang="en-GB"/>
              <a:t>Department</a:t>
            </a:r>
          </a:p>
        </p:txBody>
      </p:sp>
      <p:pic>
        <p:nvPicPr>
          <p:cNvPr id="25" name="Picture 7">
            <a:extLst>
              <a:ext uri="{FF2B5EF4-FFF2-40B4-BE49-F238E27FC236}">
                <a16:creationId xmlns:a16="http://schemas.microsoft.com/office/drawing/2014/main" id="{C5A29C15-48D7-6644-9164-6F819B3D7D8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609602" y="431800"/>
            <a:ext cx="714359" cy="375341"/>
          </a:xfrm>
          <a:prstGeom prst="rect">
            <a:avLst/>
          </a:prstGeom>
        </p:spPr>
      </p:pic>
      <p:sp>
        <p:nvSpPr>
          <p:cNvPr id="5" name="Content Placeholder 3">
            <a:extLst>
              <a:ext uri="{FF2B5EF4-FFF2-40B4-BE49-F238E27FC236}">
                <a16:creationId xmlns:a16="http://schemas.microsoft.com/office/drawing/2014/main" id="{5B2559ED-95F1-F66B-5A2F-A212CE3F2F86}"/>
              </a:ext>
            </a:extLst>
          </p:cNvPr>
          <p:cNvSpPr>
            <a:spLocks noGrp="1"/>
          </p:cNvSpPr>
          <p:nvPr>
            <p:ph sz="quarter" idx="14" hasCustomPrompt="1"/>
          </p:nvPr>
        </p:nvSpPr>
        <p:spPr>
          <a:xfrm>
            <a:off x="612014" y="5824731"/>
            <a:ext cx="7223760" cy="287338"/>
          </a:xfrm>
          <a:prstGeom prst="rect">
            <a:avLst/>
          </a:prstGeom>
        </p:spPr>
        <p:txBody>
          <a:bodyPr lIns="45720" rIns="45720"/>
          <a:lstStyle>
            <a:lvl1pPr marL="0" indent="0">
              <a:spcBef>
                <a:spcPts val="0"/>
              </a:spcBef>
              <a:buNone/>
              <a:defRPr sz="1400">
                <a:solidFill>
                  <a:schemeClr val="tx1"/>
                </a:solidFill>
                <a:latin typeface="+mn-lt"/>
              </a:defRPr>
            </a:lvl1pPr>
          </a:lstStyle>
          <a:p>
            <a:r>
              <a:rPr lang="en-GB"/>
              <a:t>Date</a:t>
            </a:r>
          </a:p>
        </p:txBody>
      </p:sp>
      <p:sp>
        <p:nvSpPr>
          <p:cNvPr id="2" name="Picture Placeholder 2">
            <a:extLst>
              <a:ext uri="{FF2B5EF4-FFF2-40B4-BE49-F238E27FC236}">
                <a16:creationId xmlns:a16="http://schemas.microsoft.com/office/drawing/2014/main" id="{3142FB2B-DAA9-0877-DC48-2611FC3FC410}"/>
              </a:ext>
            </a:extLst>
          </p:cNvPr>
          <p:cNvSpPr>
            <a:spLocks noGrp="1"/>
          </p:cNvSpPr>
          <p:nvPr>
            <p:ph type="pic" sz="quarter" idx="10" hasCustomPrompt="1"/>
          </p:nvPr>
        </p:nvSpPr>
        <p:spPr>
          <a:xfrm>
            <a:off x="8186059" y="0"/>
            <a:ext cx="4005943" cy="6858000"/>
          </a:xfrm>
          <a:prstGeom prst="rect">
            <a:avLst/>
          </a:prstGeom>
          <a:solidFill>
            <a:schemeClr val="accent4">
              <a:alpha val="25000"/>
            </a:schemeClr>
          </a:solidFill>
        </p:spPr>
        <p:txBody>
          <a:bodyPr vert="horz" lIns="91420" tIns="45710" rIns="91420" bIns="45710" anchor="ctr"/>
          <a:lstStyle>
            <a:lvl1pPr marL="0" indent="0" algn="ctr">
              <a:buNone/>
              <a:defRPr sz="1200" b="0" i="0" baseline="0">
                <a:solidFill>
                  <a:schemeClr val="tx1"/>
                </a:solidFill>
                <a:latin typeface="+mn-lt"/>
                <a:cs typeface="CiscoSans ExtraLight"/>
              </a:defRPr>
            </a:lvl1pPr>
          </a:lstStyle>
          <a:p>
            <a:pPr lvl="0"/>
            <a:r>
              <a:rPr lang="en-US" noProof="0"/>
              <a:t>Click to add picture</a:t>
            </a:r>
          </a:p>
        </p:txBody>
      </p:sp>
    </p:spTree>
    <p:extLst>
      <p:ext uri="{BB962C8B-B14F-4D97-AF65-F5344CB8AC3E}">
        <p14:creationId xmlns:p14="http://schemas.microsoft.com/office/powerpoint/2010/main" val="2426675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gue Midnight">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0E683ED-333E-71AE-8D5B-04FB014DEDA7}"/>
              </a:ext>
            </a:extLst>
          </p:cNvPr>
          <p:cNvSpPr>
            <a:spLocks noGrp="1"/>
          </p:cNvSpPr>
          <p:nvPr>
            <p:ph type="ctrTitle" hasCustomPrompt="1"/>
          </p:nvPr>
        </p:nvSpPr>
        <p:spPr>
          <a:xfrm>
            <a:off x="625930" y="2789671"/>
            <a:ext cx="10232136" cy="637377"/>
          </a:xfrm>
          <a:prstGeom prst="rect">
            <a:avLst/>
          </a:prstGeom>
        </p:spPr>
        <p:txBody>
          <a:bodyPr lIns="45720" tIns="45720" rIns="45720" bIns="45720" anchor="b"/>
          <a:lstStyle>
            <a:lvl1pPr marL="0" indent="0" algn="l">
              <a:lnSpc>
                <a:spcPts val="4800"/>
              </a:lnSpc>
              <a:buFont typeface="Arial" panose="020B0604020202020204" pitchFamily="34" charset="0"/>
              <a:buNone/>
              <a:defRPr sz="4400" b="0" i="0" spc="0" baseline="0">
                <a:solidFill>
                  <a:schemeClr val="accent1"/>
                </a:solidFill>
                <a:latin typeface="+mj-lt"/>
                <a:cs typeface="CiscoSansTT ExtraLight" panose="020B0303020201020303" pitchFamily="34" charset="0"/>
              </a:defRPr>
            </a:lvl1pPr>
          </a:lstStyle>
          <a:p>
            <a:r>
              <a:rPr lang="en-GB"/>
              <a:t>Segue slide</a:t>
            </a:r>
            <a:endParaRPr lang="en-US"/>
          </a:p>
        </p:txBody>
      </p:sp>
    </p:spTree>
    <p:extLst>
      <p:ext uri="{BB962C8B-B14F-4D97-AF65-F5344CB8AC3E}">
        <p14:creationId xmlns:p14="http://schemas.microsoft.com/office/powerpoint/2010/main" val="1959029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ransition Midnigh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2D482-EDEF-0534-A336-804F44744A73}"/>
              </a:ext>
            </a:extLst>
          </p:cNvPr>
          <p:cNvSpPr>
            <a:spLocks noGrp="1"/>
          </p:cNvSpPr>
          <p:nvPr>
            <p:ph type="ctrTitle" hasCustomPrompt="1"/>
          </p:nvPr>
        </p:nvSpPr>
        <p:spPr>
          <a:xfrm>
            <a:off x="1341120" y="2772055"/>
            <a:ext cx="10241280" cy="640080"/>
          </a:xfrm>
          <a:prstGeom prst="rect">
            <a:avLst/>
          </a:prstGeom>
        </p:spPr>
        <p:txBody>
          <a:bodyPr lIns="45720" rIns="45720" anchor="ctr"/>
          <a:lstStyle>
            <a:lvl1pPr marL="0" indent="0" algn="r">
              <a:lnSpc>
                <a:spcPts val="4800"/>
              </a:lnSpc>
              <a:buFont typeface="Arial" panose="020B0604020202020204" pitchFamily="34" charset="0"/>
              <a:buNone/>
              <a:defRPr sz="4400" b="0" i="0" spc="0" baseline="0">
                <a:solidFill>
                  <a:schemeClr val="accent1"/>
                </a:solidFill>
                <a:latin typeface="+mj-lt"/>
                <a:cs typeface="CiscoSansTT ExtraLight" panose="020B0303020201020303" pitchFamily="34" charset="0"/>
              </a:defRPr>
            </a:lvl1pPr>
          </a:lstStyle>
          <a:p>
            <a:r>
              <a:rPr lang="en-GB"/>
              <a:t>Transition slide</a:t>
            </a:r>
            <a:endParaRPr lang="en-US"/>
          </a:p>
        </p:txBody>
      </p:sp>
    </p:spTree>
    <p:extLst>
      <p:ext uri="{BB962C8B-B14F-4D97-AF65-F5344CB8AC3E}">
        <p14:creationId xmlns:p14="http://schemas.microsoft.com/office/powerpoint/2010/main" val="1833563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Midnight">
    <p:bg>
      <p:bgPr>
        <a:solidFill>
          <a:schemeClr val="bg1"/>
        </a:solidFill>
        <a:effectLst/>
      </p:bgPr>
    </p:bg>
    <p:spTree>
      <p:nvGrpSpPr>
        <p:cNvPr id="1" name=""/>
        <p:cNvGrpSpPr/>
        <p:nvPr/>
      </p:nvGrpSpPr>
      <p:grpSpPr>
        <a:xfrm>
          <a:off x="0" y="0"/>
          <a:ext cx="0" cy="0"/>
          <a:chOff x="0" y="0"/>
          <a:chExt cx="0" cy="0"/>
        </a:xfrm>
      </p:grpSpPr>
      <p:sp>
        <p:nvSpPr>
          <p:cNvPr id="14" name="Subtitle 2">
            <a:extLst>
              <a:ext uri="{FF2B5EF4-FFF2-40B4-BE49-F238E27FC236}">
                <a16:creationId xmlns:a16="http://schemas.microsoft.com/office/drawing/2014/main" id="{055E4C37-FAD6-B449-9189-A035C0C9E88B}"/>
              </a:ext>
            </a:extLst>
          </p:cNvPr>
          <p:cNvSpPr>
            <a:spLocks noGrp="1"/>
          </p:cNvSpPr>
          <p:nvPr>
            <p:ph type="subTitle" idx="1" hasCustomPrompt="1"/>
          </p:nvPr>
        </p:nvSpPr>
        <p:spPr>
          <a:xfrm>
            <a:off x="609601" y="5658220"/>
            <a:ext cx="10972800" cy="465891"/>
          </a:xfrm>
          <a:prstGeom prst="rect">
            <a:avLst/>
          </a:prstGeom>
        </p:spPr>
        <p:txBody>
          <a:bodyPr lIns="45720" tIns="45710" rIns="45720" bIns="45710" anchor="t" anchorCtr="0">
            <a:noAutofit/>
          </a:bodyPr>
          <a:lstStyle>
            <a:lvl1pPr marL="0" indent="0" algn="ctr">
              <a:lnSpc>
                <a:spcPct val="150000"/>
              </a:lnSpc>
              <a:spcBef>
                <a:spcPts val="0"/>
              </a:spcBef>
              <a:spcAft>
                <a:spcPts val="0"/>
              </a:spcAft>
              <a:buNone/>
              <a:defRPr sz="1400" b="0" i="0">
                <a:solidFill>
                  <a:schemeClr val="bg2"/>
                </a:solidFill>
                <a:latin typeface="+mn-lt"/>
                <a:cs typeface="CiscoSansTT" panose="020B0503020201020303" pitchFamily="34" charset="0"/>
              </a:defRPr>
            </a:lvl1pPr>
            <a:lvl2pPr marL="457138" indent="0" algn="ctr">
              <a:buNone/>
              <a:defRPr>
                <a:solidFill>
                  <a:schemeClr val="tx1">
                    <a:tint val="75000"/>
                  </a:schemeClr>
                </a:solidFill>
              </a:defRPr>
            </a:lvl2pPr>
            <a:lvl3pPr marL="914286" indent="0" algn="ctr">
              <a:buNone/>
              <a:defRPr>
                <a:solidFill>
                  <a:schemeClr val="tx1">
                    <a:tint val="75000"/>
                  </a:schemeClr>
                </a:solidFill>
              </a:defRPr>
            </a:lvl3pPr>
            <a:lvl4pPr marL="1371427" indent="0" algn="ctr">
              <a:buNone/>
              <a:defRPr>
                <a:solidFill>
                  <a:schemeClr val="tx1">
                    <a:tint val="75000"/>
                  </a:schemeClr>
                </a:solidFill>
              </a:defRPr>
            </a:lvl4pPr>
            <a:lvl5pPr marL="1828573" indent="0" algn="ctr">
              <a:buNone/>
              <a:defRPr>
                <a:solidFill>
                  <a:schemeClr val="tx1">
                    <a:tint val="75000"/>
                  </a:schemeClr>
                </a:solidFill>
              </a:defRPr>
            </a:lvl5pPr>
            <a:lvl6pPr marL="2285711" indent="0" algn="ctr">
              <a:buNone/>
              <a:defRPr>
                <a:solidFill>
                  <a:schemeClr val="tx1">
                    <a:tint val="75000"/>
                  </a:schemeClr>
                </a:solidFill>
              </a:defRPr>
            </a:lvl6pPr>
            <a:lvl7pPr marL="2742858" indent="0" algn="ctr">
              <a:buNone/>
              <a:defRPr>
                <a:solidFill>
                  <a:schemeClr val="tx1">
                    <a:tint val="75000"/>
                  </a:schemeClr>
                </a:solidFill>
              </a:defRPr>
            </a:lvl7pPr>
            <a:lvl8pPr marL="3200000" indent="0" algn="ctr">
              <a:buNone/>
              <a:defRPr>
                <a:solidFill>
                  <a:schemeClr val="tx1">
                    <a:tint val="75000"/>
                  </a:schemeClr>
                </a:solidFill>
              </a:defRPr>
            </a:lvl8pPr>
            <a:lvl9pPr marL="3657146" indent="0" algn="ctr">
              <a:buNone/>
              <a:defRPr>
                <a:solidFill>
                  <a:schemeClr val="tx1">
                    <a:tint val="75000"/>
                  </a:schemeClr>
                </a:solidFill>
              </a:defRPr>
            </a:lvl9pPr>
          </a:lstStyle>
          <a:p>
            <a:r>
              <a:rPr lang="en-GB"/>
              <a:t>Speaker role</a:t>
            </a:r>
            <a:endParaRPr lang="en-US"/>
          </a:p>
        </p:txBody>
      </p:sp>
      <p:sp>
        <p:nvSpPr>
          <p:cNvPr id="15" name="Text Placeholder 2">
            <a:extLst>
              <a:ext uri="{FF2B5EF4-FFF2-40B4-BE49-F238E27FC236}">
                <a16:creationId xmlns:a16="http://schemas.microsoft.com/office/drawing/2014/main" id="{FEADEB85-EFB9-A048-BE6B-F1473C49995D}"/>
              </a:ext>
            </a:extLst>
          </p:cNvPr>
          <p:cNvSpPr>
            <a:spLocks noGrp="1"/>
          </p:cNvSpPr>
          <p:nvPr>
            <p:ph type="body" sz="quarter" idx="13" hasCustomPrompt="1"/>
          </p:nvPr>
        </p:nvSpPr>
        <p:spPr>
          <a:xfrm>
            <a:off x="609600" y="5233078"/>
            <a:ext cx="10972800" cy="398668"/>
          </a:xfrm>
          <a:prstGeom prst="rect">
            <a:avLst/>
          </a:prstGeom>
        </p:spPr>
        <p:txBody>
          <a:bodyPr lIns="45720" tIns="45710" rIns="45720" bIns="45710">
            <a:noAutofit/>
          </a:bodyPr>
          <a:lstStyle>
            <a:lvl1pPr marL="0" indent="0" algn="ctr">
              <a:buFont typeface="Arial" panose="020B0604020202020204" pitchFamily="34" charset="0"/>
              <a:buNone/>
              <a:defRPr sz="2400" b="0" i="0" baseline="0">
                <a:solidFill>
                  <a:schemeClr val="bg2"/>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Speaker name</a:t>
            </a:r>
          </a:p>
        </p:txBody>
      </p:sp>
      <p:sp>
        <p:nvSpPr>
          <p:cNvPr id="17" name="Title 1">
            <a:extLst>
              <a:ext uri="{FF2B5EF4-FFF2-40B4-BE49-F238E27FC236}">
                <a16:creationId xmlns:a16="http://schemas.microsoft.com/office/drawing/2014/main" id="{86E3EA5B-6C70-8F4D-9385-EC53B25066C1}"/>
              </a:ext>
            </a:extLst>
          </p:cNvPr>
          <p:cNvSpPr>
            <a:spLocks noGrp="1"/>
          </p:cNvSpPr>
          <p:nvPr>
            <p:ph type="ctrTitle" hasCustomPrompt="1"/>
          </p:nvPr>
        </p:nvSpPr>
        <p:spPr>
          <a:xfrm>
            <a:off x="899521" y="1398874"/>
            <a:ext cx="10376024" cy="3311089"/>
          </a:xfrm>
          <a:prstGeom prst="rect">
            <a:avLst/>
          </a:prstGeom>
        </p:spPr>
        <p:txBody>
          <a:bodyPr anchor="ctr"/>
          <a:lstStyle>
            <a:lvl1pPr marL="0" indent="0" algn="ctr">
              <a:lnSpc>
                <a:spcPts val="4800"/>
              </a:lnSpc>
              <a:buFont typeface="Arial" panose="020B0604020202020204" pitchFamily="34" charset="0"/>
              <a:buNone/>
              <a:defRPr sz="4000" b="0" i="0" spc="0" baseline="0">
                <a:solidFill>
                  <a:schemeClr val="bg2"/>
                </a:solidFill>
                <a:latin typeface="+mj-lt"/>
                <a:cs typeface="CiscoSansTT ExtraLight" panose="020B0303020201020303" pitchFamily="34" charset="0"/>
              </a:defRPr>
            </a:lvl1pPr>
          </a:lstStyle>
          <a:p>
            <a:r>
              <a:rPr lang="en-GB"/>
              <a:t>As the adoption of multi-cloud strategy grows, Ulla </a:t>
            </a:r>
            <a:r>
              <a:rPr lang="en-GB" err="1"/>
              <a:t>sitiora</a:t>
            </a:r>
            <a:r>
              <a:rPr lang="en-GB"/>
              <a:t> </a:t>
            </a:r>
            <a:r>
              <a:rPr lang="en-GB" err="1"/>
              <a:t>turest</a:t>
            </a:r>
            <a:r>
              <a:rPr lang="en-GB"/>
              <a:t> </a:t>
            </a:r>
            <a:r>
              <a:rPr lang="en-GB" err="1"/>
              <a:t>experibus</a:t>
            </a:r>
            <a:r>
              <a:rPr lang="en-GB"/>
              <a:t> </a:t>
            </a:r>
            <a:r>
              <a:rPr lang="en-GB" err="1"/>
              <a:t>ut</a:t>
            </a:r>
            <a:r>
              <a:rPr lang="en-GB"/>
              <a:t> pa </a:t>
            </a:r>
            <a:r>
              <a:rPr lang="en-GB" err="1"/>
              <a:t>dolor</a:t>
            </a:r>
            <a:r>
              <a:rPr lang="en-GB"/>
              <a:t> a </a:t>
            </a:r>
            <a:r>
              <a:rPr lang="en-GB" err="1"/>
              <a:t>conestia</a:t>
            </a:r>
            <a:r>
              <a:rPr lang="en-GB"/>
              <a:t> vent </a:t>
            </a:r>
            <a:r>
              <a:rPr lang="en-GB" err="1"/>
              <a:t>eosse</a:t>
            </a:r>
            <a:r>
              <a:rPr lang="en-GB"/>
              <a:t> non </a:t>
            </a:r>
            <a:r>
              <a:rPr lang="en-GB" err="1"/>
              <a:t>consequ</a:t>
            </a:r>
            <a:r>
              <a:rPr lang="en-GB"/>
              <a:t> </a:t>
            </a:r>
            <a:r>
              <a:rPr lang="en-GB" err="1"/>
              <a:t>aturit</a:t>
            </a:r>
            <a:r>
              <a:rPr lang="en-GB"/>
              <a:t> </a:t>
            </a:r>
            <a:r>
              <a:rPr lang="en-GB" err="1"/>
              <a:t>faccum</a:t>
            </a:r>
            <a:r>
              <a:rPr lang="en-GB"/>
              <a:t> qui </a:t>
            </a:r>
            <a:r>
              <a:rPr lang="en-GB" err="1"/>
              <a:t>dolor</a:t>
            </a:r>
            <a:r>
              <a:rPr lang="en-GB"/>
              <a:t> a </a:t>
            </a:r>
            <a:r>
              <a:rPr lang="en-GB" err="1"/>
              <a:t>num</a:t>
            </a:r>
            <a:endParaRPr lang="en-GB"/>
          </a:p>
        </p:txBody>
      </p:sp>
      <p:pic>
        <p:nvPicPr>
          <p:cNvPr id="8" name="Graphic 7">
            <a:extLst>
              <a:ext uri="{FF2B5EF4-FFF2-40B4-BE49-F238E27FC236}">
                <a16:creationId xmlns:a16="http://schemas.microsoft.com/office/drawing/2014/main" id="{8E18B2BC-5B8F-6442-A3B3-AB5D063112D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41976" y="733891"/>
            <a:ext cx="1508048" cy="836396"/>
          </a:xfrm>
          <a:prstGeom prst="rect">
            <a:avLst/>
          </a:prstGeom>
        </p:spPr>
      </p:pic>
      <p:cxnSp>
        <p:nvCxnSpPr>
          <p:cNvPr id="3" name="Straight Connector 2">
            <a:extLst>
              <a:ext uri="{FF2B5EF4-FFF2-40B4-BE49-F238E27FC236}">
                <a16:creationId xmlns:a16="http://schemas.microsoft.com/office/drawing/2014/main" id="{7191B82D-853E-F074-193C-5B7F13F89D29}"/>
              </a:ext>
            </a:extLst>
          </p:cNvPr>
          <p:cNvCxnSpPr>
            <a:cxnSpLocks/>
          </p:cNvCxnSpPr>
          <p:nvPr userDrawn="1"/>
        </p:nvCxnSpPr>
        <p:spPr>
          <a:xfrm>
            <a:off x="4545877" y="4934857"/>
            <a:ext cx="310025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2784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e Column">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520C842-0F32-695C-C13C-22709486A20F}"/>
              </a:ext>
            </a:extLst>
          </p:cNvPr>
          <p:cNvSpPr>
            <a:spLocks noGrp="1"/>
          </p:cNvSpPr>
          <p:nvPr>
            <p:ph type="ctrTitle" hasCustomPrompt="1"/>
          </p:nvPr>
        </p:nvSpPr>
        <p:spPr>
          <a:xfrm>
            <a:off x="621966" y="1549400"/>
            <a:ext cx="5166360" cy="660401"/>
          </a:xfrm>
          <a:prstGeom prst="rect">
            <a:avLst/>
          </a:prstGeom>
        </p:spPr>
        <p:txBody>
          <a:bodyPr lIns="45720" tIns="45720" rIns="45720" bIns="45720" anchor="b">
            <a:noAutofit/>
          </a:bodyPr>
          <a:lstStyle>
            <a:lvl1pPr marL="0" indent="0" algn="l">
              <a:lnSpc>
                <a:spcPct val="100000"/>
              </a:lnSpc>
              <a:buFont typeface="Arial" panose="020B0604020202020204" pitchFamily="34" charset="0"/>
              <a:buNone/>
              <a:defRPr sz="3200" b="0" i="0" spc="0" baseline="0">
                <a:solidFill>
                  <a:schemeClr val="accent1"/>
                </a:solidFill>
                <a:latin typeface="+mj-lt"/>
                <a:cs typeface="CiscoSansTT ExtraLight" panose="020B0303020201020303" pitchFamily="34" charset="0"/>
              </a:defRPr>
            </a:lvl1pPr>
          </a:lstStyle>
          <a:p>
            <a:r>
              <a:rPr lang="en-GB"/>
              <a:t>Heading</a:t>
            </a:r>
            <a:endParaRPr lang="en-US"/>
          </a:p>
        </p:txBody>
      </p:sp>
      <p:sp>
        <p:nvSpPr>
          <p:cNvPr id="7" name="Text Placeholder 2">
            <a:extLst>
              <a:ext uri="{FF2B5EF4-FFF2-40B4-BE49-F238E27FC236}">
                <a16:creationId xmlns:a16="http://schemas.microsoft.com/office/drawing/2014/main" id="{168D6516-732F-28D1-A6A6-F2DE6AD69BEA}"/>
              </a:ext>
            </a:extLst>
          </p:cNvPr>
          <p:cNvSpPr>
            <a:spLocks noGrp="1"/>
          </p:cNvSpPr>
          <p:nvPr>
            <p:ph type="body" sz="quarter" idx="15" hasCustomPrompt="1"/>
          </p:nvPr>
        </p:nvSpPr>
        <p:spPr>
          <a:xfrm>
            <a:off x="621964" y="2565400"/>
            <a:ext cx="5166360" cy="2743200"/>
          </a:xfrm>
          <a:prstGeom prst="rect">
            <a:avLst/>
          </a:prstGeom>
        </p:spPr>
        <p:txBody>
          <a:bodyPr lIns="45720" tIns="45720" rIns="45720" bIns="45720">
            <a:noAutofit/>
          </a:bodyPr>
          <a:lstStyle>
            <a:lvl1pPr marL="0" marR="0" indent="0" algn="l" defTabSz="912276" rtl="0" eaLnBrk="1" fontAlgn="base" latinLnBrk="0" hangingPunct="1">
              <a:lnSpc>
                <a:spcPct val="100000"/>
              </a:lnSpc>
              <a:spcBef>
                <a:spcPts val="0"/>
              </a:spcBef>
              <a:spcAft>
                <a:spcPts val="600"/>
              </a:spcAft>
              <a:buClr>
                <a:schemeClr val="tx2"/>
              </a:buClr>
              <a:buSzPct val="90000"/>
              <a:buFont typeface="Arial" panose="020B0604020202020204" pitchFamily="34" charset="0"/>
              <a:buNone/>
              <a:tabLst/>
              <a:defRPr sz="1400" b="0" i="0" baseline="0">
                <a:solidFill>
                  <a:schemeClr val="bg2"/>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et dolore.</a:t>
            </a:r>
            <a:endParaRPr lang="en-GB"/>
          </a:p>
          <a:p>
            <a:pPr lvl="0"/>
            <a:endParaRPr lang="en-GB"/>
          </a:p>
        </p:txBody>
      </p:sp>
    </p:spTree>
    <p:extLst>
      <p:ext uri="{BB962C8B-B14F-4D97-AF65-F5344CB8AC3E}">
        <p14:creationId xmlns:p14="http://schemas.microsoft.com/office/powerpoint/2010/main" val="82521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p:bg>
      <p:bgPr>
        <a:solidFill>
          <a:schemeClr val="bg1"/>
        </a:solidFill>
        <a:effectLst/>
      </p:bgPr>
    </p:bg>
    <p:spTree>
      <p:nvGrpSpPr>
        <p:cNvPr id="1" name=""/>
        <p:cNvGrpSpPr/>
        <p:nvPr/>
      </p:nvGrpSpPr>
      <p:grpSpPr>
        <a:xfrm>
          <a:off x="0" y="0"/>
          <a:ext cx="0" cy="0"/>
          <a:chOff x="0" y="0"/>
          <a:chExt cx="0" cy="0"/>
        </a:xfrm>
      </p:grpSpPr>
      <p:sp>
        <p:nvSpPr>
          <p:cNvPr id="26" name="Text Placeholder 2">
            <a:extLst>
              <a:ext uri="{FF2B5EF4-FFF2-40B4-BE49-F238E27FC236}">
                <a16:creationId xmlns:a16="http://schemas.microsoft.com/office/drawing/2014/main" id="{35059BF6-2F19-7F49-9CBE-82197BDDFC8C}"/>
              </a:ext>
            </a:extLst>
          </p:cNvPr>
          <p:cNvSpPr>
            <a:spLocks noGrp="1"/>
          </p:cNvSpPr>
          <p:nvPr>
            <p:ph type="body" sz="quarter" idx="24" hasCustomPrompt="1"/>
          </p:nvPr>
        </p:nvSpPr>
        <p:spPr>
          <a:xfrm>
            <a:off x="6410937" y="2382519"/>
            <a:ext cx="5169260" cy="365760"/>
          </a:xfrm>
          <a:prstGeom prst="rect">
            <a:avLst/>
          </a:prstGeom>
        </p:spPr>
        <p:txBody>
          <a:bodyPr lIns="45720" tIns="45720" rIns="45720" bIns="45720">
            <a:noAutofit/>
          </a:bodyPr>
          <a:lstStyle>
            <a:lvl1pPr marL="0" indent="0">
              <a:lnSpc>
                <a:spcPct val="100000"/>
              </a:lnSpc>
              <a:spcBef>
                <a:spcPts val="0"/>
              </a:spcBef>
              <a:buFont typeface="Arial" panose="020B0604020202020204" pitchFamily="34" charset="0"/>
              <a:buNone/>
              <a:defRPr sz="1600" b="0" i="0" baseline="0">
                <a:solidFill>
                  <a:schemeClr val="bg2"/>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3" name="Text Placeholder 2">
            <a:extLst>
              <a:ext uri="{FF2B5EF4-FFF2-40B4-BE49-F238E27FC236}">
                <a16:creationId xmlns:a16="http://schemas.microsoft.com/office/drawing/2014/main" id="{A8B70A03-DFE5-BAFE-E792-E9F9971D5DDA}"/>
              </a:ext>
            </a:extLst>
          </p:cNvPr>
          <p:cNvSpPr>
            <a:spLocks noGrp="1"/>
          </p:cNvSpPr>
          <p:nvPr>
            <p:ph type="body" sz="quarter" idx="28" hasCustomPrompt="1"/>
          </p:nvPr>
        </p:nvSpPr>
        <p:spPr>
          <a:xfrm>
            <a:off x="621965" y="2382520"/>
            <a:ext cx="5169260" cy="365760"/>
          </a:xfrm>
          <a:prstGeom prst="rect">
            <a:avLst/>
          </a:prstGeom>
        </p:spPr>
        <p:txBody>
          <a:bodyPr lIns="45720" tIns="45720" rIns="45720" bIns="45720">
            <a:noAutofit/>
          </a:bodyPr>
          <a:lstStyle>
            <a:lvl1pPr marL="0" indent="0">
              <a:lnSpc>
                <a:spcPct val="100000"/>
              </a:lnSpc>
              <a:spcBef>
                <a:spcPts val="0"/>
              </a:spcBef>
              <a:buFont typeface="Arial" panose="020B0604020202020204" pitchFamily="34" charset="0"/>
              <a:buNone/>
              <a:defRPr sz="1600" b="0" i="0" baseline="0">
                <a:solidFill>
                  <a:schemeClr val="bg2"/>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3" name="Text Placeholder 2">
            <a:extLst>
              <a:ext uri="{FF2B5EF4-FFF2-40B4-BE49-F238E27FC236}">
                <a16:creationId xmlns:a16="http://schemas.microsoft.com/office/drawing/2014/main" id="{F2F8DA8E-89D4-2754-2F23-8BC1A882CC64}"/>
              </a:ext>
            </a:extLst>
          </p:cNvPr>
          <p:cNvSpPr>
            <a:spLocks noGrp="1"/>
          </p:cNvSpPr>
          <p:nvPr>
            <p:ph type="body" sz="quarter" idx="30" hasCustomPrompt="1"/>
          </p:nvPr>
        </p:nvSpPr>
        <p:spPr>
          <a:xfrm>
            <a:off x="623679" y="2932588"/>
            <a:ext cx="5166360" cy="1463040"/>
          </a:xfrm>
          <a:prstGeom prst="rect">
            <a:avLst/>
          </a:prstGeom>
        </p:spPr>
        <p:txBody>
          <a:bodyPr lIns="45720" tIns="45720" rIns="45720" bIns="45720">
            <a:noAutofit/>
          </a:bodyPr>
          <a:lstStyle>
            <a:lvl1pPr marL="0" marR="0" indent="0" algn="l" defTabSz="912276" rtl="0" eaLnBrk="1" fontAlgn="base" latinLnBrk="0" hangingPunct="1">
              <a:lnSpc>
                <a:spcPct val="95000"/>
              </a:lnSpc>
              <a:spcBef>
                <a:spcPts val="0"/>
              </a:spcBef>
              <a:spcAft>
                <a:spcPts val="600"/>
              </a:spcAft>
              <a:buClr>
                <a:schemeClr val="tx2"/>
              </a:buClr>
              <a:buSzPct val="90000"/>
              <a:buFont typeface="Arial" panose="020B0604020202020204" pitchFamily="34" charset="0"/>
              <a:buNone/>
              <a:tabLst/>
              <a:defRPr sz="1400" b="0" i="0" baseline="0">
                <a:solidFill>
                  <a:schemeClr val="bg2"/>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a:t>
            </a:r>
          </a:p>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4" name="Text Placeholder 2">
            <a:extLst>
              <a:ext uri="{FF2B5EF4-FFF2-40B4-BE49-F238E27FC236}">
                <a16:creationId xmlns:a16="http://schemas.microsoft.com/office/drawing/2014/main" id="{0AC6832F-2D70-B8EC-0B06-A53E0213069D}"/>
              </a:ext>
            </a:extLst>
          </p:cNvPr>
          <p:cNvSpPr>
            <a:spLocks noGrp="1"/>
          </p:cNvSpPr>
          <p:nvPr>
            <p:ph type="body" sz="quarter" idx="27" hasCustomPrompt="1"/>
          </p:nvPr>
        </p:nvSpPr>
        <p:spPr>
          <a:xfrm>
            <a:off x="6399977" y="2932588"/>
            <a:ext cx="5166360" cy="1463040"/>
          </a:xfrm>
          <a:prstGeom prst="rect">
            <a:avLst/>
          </a:prstGeom>
        </p:spPr>
        <p:txBody>
          <a:bodyPr lIns="45720" tIns="45720" rIns="45720" bIns="45720">
            <a:noAutofit/>
          </a:bodyPr>
          <a:lstStyle>
            <a:lvl1pPr marL="0" marR="0" indent="0" algn="l" defTabSz="912276" rtl="0" eaLnBrk="1" fontAlgn="base" latinLnBrk="0" hangingPunct="1">
              <a:lnSpc>
                <a:spcPct val="95000"/>
              </a:lnSpc>
              <a:spcBef>
                <a:spcPts val="0"/>
              </a:spcBef>
              <a:spcAft>
                <a:spcPts val="600"/>
              </a:spcAft>
              <a:buClr>
                <a:schemeClr val="tx2"/>
              </a:buClr>
              <a:buSzPct val="90000"/>
              <a:buFont typeface="Arial" panose="020B0604020202020204" pitchFamily="34" charset="0"/>
              <a:buNone/>
              <a:tabLst/>
              <a:defRPr sz="1400" b="0" i="0" baseline="0">
                <a:solidFill>
                  <a:schemeClr val="bg2"/>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a:t>
            </a:r>
          </a:p>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6" name="Title 1">
            <a:extLst>
              <a:ext uri="{FF2B5EF4-FFF2-40B4-BE49-F238E27FC236}">
                <a16:creationId xmlns:a16="http://schemas.microsoft.com/office/drawing/2014/main" id="{AEA1A354-0871-A2E1-F013-7080A6D3E534}"/>
              </a:ext>
            </a:extLst>
          </p:cNvPr>
          <p:cNvSpPr>
            <a:spLocks noGrp="1"/>
          </p:cNvSpPr>
          <p:nvPr>
            <p:ph type="ctrTitle" hasCustomPrompt="1"/>
          </p:nvPr>
        </p:nvSpPr>
        <p:spPr>
          <a:xfrm>
            <a:off x="621966" y="1549400"/>
            <a:ext cx="5166360" cy="660401"/>
          </a:xfrm>
          <a:prstGeom prst="rect">
            <a:avLst/>
          </a:prstGeom>
        </p:spPr>
        <p:txBody>
          <a:bodyPr lIns="45720" tIns="45720" rIns="45720" bIns="45720" anchor="b">
            <a:noAutofit/>
          </a:bodyPr>
          <a:lstStyle>
            <a:lvl1pPr marL="0" indent="0" algn="l">
              <a:lnSpc>
                <a:spcPct val="100000"/>
              </a:lnSpc>
              <a:spcBef>
                <a:spcPts val="0"/>
              </a:spcBef>
              <a:spcAft>
                <a:spcPts val="0"/>
              </a:spcAft>
              <a:buFont typeface="Arial" panose="020B0604020202020204" pitchFamily="34" charset="0"/>
              <a:buNone/>
              <a:defRPr sz="3200" b="0" i="0" spc="0" baseline="0">
                <a:solidFill>
                  <a:schemeClr val="accent1"/>
                </a:solidFill>
                <a:latin typeface="+mj-lt"/>
                <a:cs typeface="CiscoSansTT ExtraLight" panose="020B0303020201020303" pitchFamily="34" charset="0"/>
              </a:defRPr>
            </a:lvl1pPr>
          </a:lstStyle>
          <a:p>
            <a:r>
              <a:rPr lang="en-GB"/>
              <a:t>Heading</a:t>
            </a:r>
            <a:endParaRPr lang="en-US"/>
          </a:p>
        </p:txBody>
      </p:sp>
      <p:sp>
        <p:nvSpPr>
          <p:cNvPr id="9" name="Text Placeholder 6">
            <a:extLst>
              <a:ext uri="{FF2B5EF4-FFF2-40B4-BE49-F238E27FC236}">
                <a16:creationId xmlns:a16="http://schemas.microsoft.com/office/drawing/2014/main" id="{6C8EA024-D9FE-B723-2F3F-890E3F4517DB}"/>
              </a:ext>
            </a:extLst>
          </p:cNvPr>
          <p:cNvSpPr>
            <a:spLocks noGrp="1"/>
          </p:cNvSpPr>
          <p:nvPr>
            <p:ph type="body" sz="quarter" idx="19" hasCustomPrompt="1"/>
          </p:nvPr>
        </p:nvSpPr>
        <p:spPr>
          <a:xfrm>
            <a:off x="6407661" y="1551433"/>
            <a:ext cx="5165819" cy="658368"/>
          </a:xfrm>
          <a:prstGeom prst="rect">
            <a:avLst/>
          </a:prstGeom>
        </p:spPr>
        <p:txBody>
          <a:bodyPr lIns="45720" tIns="45720" rIns="45720" bIns="45720" anchor="b" anchorCtr="0">
            <a:noAutofit/>
          </a:bodyPr>
          <a:lstStyle>
            <a:lvl1pPr marL="0" indent="0">
              <a:lnSpc>
                <a:spcPct val="100000"/>
              </a:lnSpc>
              <a:spcBef>
                <a:spcPts val="0"/>
              </a:spcBef>
              <a:buNone/>
              <a:defRPr sz="3200" b="0" i="0">
                <a:solidFill>
                  <a:schemeClr val="accent1"/>
                </a:solidFill>
                <a:latin typeface="+mj-lt"/>
                <a:cs typeface="CiscoSansTT ExtraLight" panose="020B0303020201020303" pitchFamily="34" charset="0"/>
              </a:defRPr>
            </a:lvl1pPr>
          </a:lstStyle>
          <a:p>
            <a:r>
              <a:rPr lang="en-GB"/>
              <a:t>Heading</a:t>
            </a:r>
          </a:p>
        </p:txBody>
      </p:sp>
    </p:spTree>
    <p:extLst>
      <p:ext uri="{BB962C8B-B14F-4D97-AF65-F5344CB8AC3E}">
        <p14:creationId xmlns:p14="http://schemas.microsoft.com/office/powerpoint/2010/main" val="265843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3E5826-E261-5240-BCCC-F517FDB6EBB5}"/>
              </a:ext>
            </a:extLst>
          </p:cNvPr>
          <p:cNvSpPr>
            <a:spLocks noChangeArrowheads="1"/>
          </p:cNvSpPr>
          <p:nvPr userDrawn="1"/>
        </p:nvSpPr>
        <p:spPr bwMode="ltGray">
          <a:xfrm>
            <a:off x="1142755" y="6373473"/>
            <a:ext cx="4534733" cy="175247"/>
          </a:xfrm>
          <a:prstGeom prst="rect">
            <a:avLst/>
          </a:prstGeom>
          <a:noFill/>
          <a:ln w="9525">
            <a:noFill/>
            <a:miter lim="800000"/>
            <a:headEnd/>
            <a:tailEnd/>
          </a:ln>
          <a:effectLst/>
        </p:spPr>
        <p:txBody>
          <a:bodyPr wrap="square" lIns="82115" tIns="41056" rIns="82115" bIns="41056" anchor="b">
            <a:spAutoFit/>
          </a:bodyPr>
          <a:lstStyle/>
          <a:p>
            <a:pPr defTabSz="814318" fontAlgn="auto">
              <a:spcBef>
                <a:spcPts val="0"/>
              </a:spcBef>
              <a:spcAft>
                <a:spcPts val="0"/>
              </a:spcAft>
              <a:defRPr/>
            </a:pPr>
            <a:r>
              <a:rPr lang="en-US" sz="600" b="0" i="0" spc="27" baseline="0">
                <a:solidFill>
                  <a:schemeClr val="bg2"/>
                </a:solidFill>
                <a:latin typeface="+mn-lt"/>
                <a:ea typeface="+mn-ea"/>
                <a:cs typeface="CiscoSansTT Light" panose="020B0503020201020303" pitchFamily="34" charset="0"/>
              </a:rPr>
              <a:t>© 2024  Cisco and/or its affiliates. All rights reserved.   Cisco Confidential</a:t>
            </a:r>
          </a:p>
        </p:txBody>
      </p:sp>
      <p:pic>
        <p:nvPicPr>
          <p:cNvPr id="6" name="Picture 7">
            <a:extLst>
              <a:ext uri="{FF2B5EF4-FFF2-40B4-BE49-F238E27FC236}">
                <a16:creationId xmlns:a16="http://schemas.microsoft.com/office/drawing/2014/main" id="{563804D0-1B5B-924C-8995-DA787F4942D5}"/>
              </a:ext>
            </a:extLst>
          </p:cNvPr>
          <p:cNvPicPr>
            <a:picLocks noChangeAspect="1"/>
          </p:cNvPicPr>
          <p:nvPr userDrawn="1"/>
        </p:nvPicPr>
        <p:blipFill>
          <a:blip r:embed="rId40" cstate="screen">
            <a:extLst>
              <a:ext uri="{28A0092B-C50C-407E-A947-70E740481C1C}">
                <a14:useLocalDpi xmlns:a14="http://schemas.microsoft.com/office/drawing/2010/main"/>
              </a:ext>
              <a:ext uri="{96DAC541-7B7A-43D3-8B79-37D633B846F1}">
                <asvg:svgBlip xmlns:asvg="http://schemas.microsoft.com/office/drawing/2016/SVG/main" r:embed="rId41"/>
              </a:ext>
            </a:extLst>
          </a:blip>
          <a:srcRect/>
          <a:stretch/>
        </p:blipFill>
        <p:spPr>
          <a:xfrm>
            <a:off x="609602" y="6342698"/>
            <a:ext cx="396305" cy="208228"/>
          </a:xfrm>
          <a:prstGeom prst="rect">
            <a:avLst/>
          </a:prstGeom>
        </p:spPr>
      </p:pic>
      <p:sp>
        <p:nvSpPr>
          <p:cNvPr id="3" name="Title Placeholder 1">
            <a:extLst>
              <a:ext uri="{FF2B5EF4-FFF2-40B4-BE49-F238E27FC236}">
                <a16:creationId xmlns:a16="http://schemas.microsoft.com/office/drawing/2014/main" id="{F21F2830-F0A3-2EAC-C709-5C928A8C49EF}"/>
              </a:ext>
            </a:extLst>
          </p:cNvPr>
          <p:cNvSpPr>
            <a:spLocks noGrp="1"/>
          </p:cNvSpPr>
          <p:nvPr>
            <p:ph type="title"/>
          </p:nvPr>
        </p:nvSpPr>
        <p:spPr>
          <a:xfrm>
            <a:off x="609602" y="384079"/>
            <a:ext cx="10972800" cy="685800"/>
          </a:xfrm>
          <a:prstGeom prst="rect">
            <a:avLst/>
          </a:prstGeom>
        </p:spPr>
        <p:txBody>
          <a:bodyPr vert="horz" lIns="45720" tIns="45720" rIns="45720" bIns="45720" rtlCol="0" anchor="ctr">
            <a:noAutofit/>
          </a:bodyPr>
          <a:lstStyle/>
          <a:p>
            <a:r>
              <a:rPr lang="en-US"/>
              <a:t>Click to edit master title style</a:t>
            </a:r>
          </a:p>
        </p:txBody>
      </p:sp>
      <p:sp>
        <p:nvSpPr>
          <p:cNvPr id="7" name="Text Placeholder 2">
            <a:extLst>
              <a:ext uri="{FF2B5EF4-FFF2-40B4-BE49-F238E27FC236}">
                <a16:creationId xmlns:a16="http://schemas.microsoft.com/office/drawing/2014/main" id="{455BE63C-8C0C-FC75-3DF2-F8F96A3C87BE}"/>
              </a:ext>
            </a:extLst>
          </p:cNvPr>
          <p:cNvSpPr>
            <a:spLocks noGrp="1"/>
          </p:cNvSpPr>
          <p:nvPr>
            <p:ph type="body" idx="1"/>
          </p:nvPr>
        </p:nvSpPr>
        <p:spPr>
          <a:xfrm>
            <a:off x="609602" y="1409700"/>
            <a:ext cx="10972798" cy="4724400"/>
          </a:xfrm>
          <a:prstGeom prst="rect">
            <a:avLst/>
          </a:prstGeom>
        </p:spPr>
        <p:txBody>
          <a:bodyPr vert="horz" lIns="45720" tIns="45720" rIns="4572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231866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713" r:id="rId33"/>
    <p:sldLayoutId id="2147483714" r:id="rId34"/>
    <p:sldLayoutId id="2147483715" r:id="rId35"/>
    <p:sldLayoutId id="2147483717" r:id="rId36"/>
    <p:sldLayoutId id="2147483718" r:id="rId37"/>
    <p:sldLayoutId id="2147483719" r:id="rId3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2276" rtl="0" eaLnBrk="1" fontAlgn="base" hangingPunct="1">
        <a:lnSpc>
          <a:spcPct val="80000"/>
        </a:lnSpc>
        <a:spcBef>
          <a:spcPct val="0"/>
        </a:spcBef>
        <a:spcAft>
          <a:spcPct val="0"/>
        </a:spcAft>
        <a:defRPr lang="en-US" sz="3600" b="0" i="0" u="none" kern="1200" dirty="0">
          <a:solidFill>
            <a:schemeClr val="accent1"/>
          </a:solidFill>
          <a:latin typeface="+mj-lt"/>
          <a:ea typeface="CiscoSansTT Thin" charset="0"/>
          <a:cs typeface="CiscoSansTT Thin" charset="0"/>
        </a:defRPr>
      </a:lvl1pPr>
      <a:lvl2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95"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90"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85"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79"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9pPr>
    </p:titleStyle>
    <p:bodyStyle>
      <a:lvl1pPr marL="226482" indent="-226482" algn="l" defTabSz="912276" rtl="0" eaLnBrk="1" fontAlgn="base" hangingPunct="1">
        <a:lnSpc>
          <a:spcPct val="95000"/>
        </a:lnSpc>
        <a:spcBef>
          <a:spcPts val="1433"/>
        </a:spcBef>
        <a:spcAft>
          <a:spcPct val="0"/>
        </a:spcAft>
        <a:buClr>
          <a:schemeClr val="accent1"/>
        </a:buClr>
        <a:buSzPct val="90000"/>
        <a:buFont typeface="Arial" charset="0"/>
        <a:buChar char="•"/>
        <a:defRPr lang="en-US" sz="2400" kern="1200" dirty="0">
          <a:solidFill>
            <a:schemeClr val="bg2"/>
          </a:solidFill>
          <a:latin typeface="+mn-lt"/>
          <a:ea typeface="ＭＳ Ｐゴシック" charset="0"/>
          <a:cs typeface="CiscoSans"/>
        </a:defRPr>
      </a:lvl1pPr>
      <a:lvl2pPr marL="457200" indent="-227013" algn="l" defTabSz="912276" rtl="0" eaLnBrk="1" fontAlgn="base" hangingPunct="1">
        <a:lnSpc>
          <a:spcPct val="95000"/>
        </a:lnSpc>
        <a:spcBef>
          <a:spcPts val="800"/>
        </a:spcBef>
        <a:spcAft>
          <a:spcPct val="0"/>
        </a:spcAft>
        <a:buClr>
          <a:schemeClr val="accent1"/>
        </a:buClr>
        <a:buFont typeface="Arial" charset="0"/>
        <a:buChar char="•"/>
        <a:defRPr lang="en-US" sz="2000" kern="1200" dirty="0">
          <a:solidFill>
            <a:schemeClr val="bg2"/>
          </a:solidFill>
          <a:latin typeface="+mn-lt"/>
          <a:ea typeface="ＭＳ Ｐゴシック" charset="0"/>
          <a:cs typeface="CiscoSans"/>
        </a:defRPr>
      </a:lvl2pPr>
      <a:lvl3pPr marL="569913" indent="-230188" algn="l" defTabSz="912276" rtl="0" eaLnBrk="1" fontAlgn="base" hangingPunct="1">
        <a:lnSpc>
          <a:spcPct val="95000"/>
        </a:lnSpc>
        <a:spcBef>
          <a:spcPts val="833"/>
        </a:spcBef>
        <a:spcAft>
          <a:spcPct val="0"/>
        </a:spcAft>
        <a:buClr>
          <a:schemeClr val="accent1"/>
        </a:buClr>
        <a:buFont typeface="Arial" charset="0"/>
        <a:buChar char="•"/>
        <a:defRPr lang="en-US" sz="1800" kern="1200" dirty="0">
          <a:solidFill>
            <a:schemeClr val="bg2"/>
          </a:solidFill>
          <a:latin typeface="+mn-lt"/>
          <a:ea typeface="ＭＳ Ｐゴシック" charset="0"/>
          <a:cs typeface="CiscoSans"/>
        </a:defRPr>
      </a:lvl3pPr>
      <a:lvl4pPr marL="687388" indent="-230188" algn="l" defTabSz="912276" rtl="0" eaLnBrk="1" fontAlgn="base" hangingPunct="1">
        <a:lnSpc>
          <a:spcPct val="95000"/>
        </a:lnSpc>
        <a:spcBef>
          <a:spcPts val="833"/>
        </a:spcBef>
        <a:spcAft>
          <a:spcPct val="0"/>
        </a:spcAft>
        <a:buClr>
          <a:schemeClr val="accent1"/>
        </a:buClr>
        <a:buFont typeface="Arial" charset="0"/>
        <a:buChar char="•"/>
        <a:defRPr lang="en-US" sz="1600" kern="1200" dirty="0">
          <a:solidFill>
            <a:schemeClr val="bg2"/>
          </a:solidFill>
          <a:latin typeface="+mn-lt"/>
          <a:ea typeface="ＭＳ Ｐゴシック" charset="0"/>
          <a:cs typeface="CiscoSans"/>
        </a:defRPr>
      </a:lvl4pPr>
      <a:lvl5pPr marL="801688" indent="-231775" algn="l" defTabSz="912276" rtl="0" eaLnBrk="1" fontAlgn="base" hangingPunct="1">
        <a:lnSpc>
          <a:spcPct val="95000"/>
        </a:lnSpc>
        <a:spcBef>
          <a:spcPts val="833"/>
        </a:spcBef>
        <a:spcAft>
          <a:spcPct val="0"/>
        </a:spcAft>
        <a:buClr>
          <a:schemeClr val="accent1"/>
        </a:buClr>
        <a:buFont typeface="Arial" charset="0"/>
        <a:buChar char="•"/>
        <a:defRPr lang="en-US" sz="1400" kern="1200" dirty="0">
          <a:solidFill>
            <a:schemeClr val="bg2"/>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2" rtl="0" eaLnBrk="1" latinLnBrk="0" hangingPunct="1">
        <a:defRPr sz="1867" kern="1200">
          <a:solidFill>
            <a:schemeClr val="tx1"/>
          </a:solidFill>
          <a:latin typeface="+mn-lt"/>
          <a:ea typeface="+mn-ea"/>
          <a:cs typeface="+mn-cs"/>
        </a:defRPr>
      </a:lvl1pPr>
      <a:lvl2pPr marL="457178" algn="l" defTabSz="914362" rtl="0" eaLnBrk="1" latinLnBrk="0" hangingPunct="1">
        <a:defRPr sz="1867" kern="1200">
          <a:solidFill>
            <a:schemeClr val="tx1"/>
          </a:solidFill>
          <a:latin typeface="+mn-lt"/>
          <a:ea typeface="+mn-ea"/>
          <a:cs typeface="+mn-cs"/>
        </a:defRPr>
      </a:lvl2pPr>
      <a:lvl3pPr marL="914362" algn="l" defTabSz="914362" rtl="0" eaLnBrk="1" latinLnBrk="0" hangingPunct="1">
        <a:defRPr sz="1867" kern="1200">
          <a:solidFill>
            <a:schemeClr val="tx1"/>
          </a:solidFill>
          <a:latin typeface="+mn-lt"/>
          <a:ea typeface="+mn-ea"/>
          <a:cs typeface="+mn-cs"/>
        </a:defRPr>
      </a:lvl3pPr>
      <a:lvl4pPr marL="1371542" algn="l" defTabSz="914362" rtl="0" eaLnBrk="1" latinLnBrk="0" hangingPunct="1">
        <a:defRPr sz="1867" kern="1200">
          <a:solidFill>
            <a:schemeClr val="tx1"/>
          </a:solidFill>
          <a:latin typeface="+mn-lt"/>
          <a:ea typeface="+mn-ea"/>
          <a:cs typeface="+mn-cs"/>
        </a:defRPr>
      </a:lvl4pPr>
      <a:lvl5pPr marL="1828725" algn="l" defTabSz="914362" rtl="0" eaLnBrk="1" latinLnBrk="0" hangingPunct="1">
        <a:defRPr sz="1867" kern="1200">
          <a:solidFill>
            <a:schemeClr val="tx1"/>
          </a:solidFill>
          <a:latin typeface="+mn-lt"/>
          <a:ea typeface="+mn-ea"/>
          <a:cs typeface="+mn-cs"/>
        </a:defRPr>
      </a:lvl5pPr>
      <a:lvl6pPr marL="2285903" algn="l" defTabSz="914362" rtl="0" eaLnBrk="1" latinLnBrk="0" hangingPunct="1">
        <a:defRPr sz="1867" kern="1200">
          <a:solidFill>
            <a:schemeClr val="tx1"/>
          </a:solidFill>
          <a:latin typeface="+mn-lt"/>
          <a:ea typeface="+mn-ea"/>
          <a:cs typeface="+mn-cs"/>
        </a:defRPr>
      </a:lvl6pPr>
      <a:lvl7pPr marL="2743086" algn="l" defTabSz="914362" rtl="0" eaLnBrk="1" latinLnBrk="0" hangingPunct="1">
        <a:defRPr sz="1867" kern="1200">
          <a:solidFill>
            <a:schemeClr val="tx1"/>
          </a:solidFill>
          <a:latin typeface="+mn-lt"/>
          <a:ea typeface="+mn-ea"/>
          <a:cs typeface="+mn-cs"/>
        </a:defRPr>
      </a:lvl7pPr>
      <a:lvl8pPr marL="3200267" algn="l" defTabSz="914362" rtl="0" eaLnBrk="1" latinLnBrk="0" hangingPunct="1">
        <a:defRPr sz="1867" kern="1200">
          <a:solidFill>
            <a:schemeClr val="tx1"/>
          </a:solidFill>
          <a:latin typeface="+mn-lt"/>
          <a:ea typeface="+mn-ea"/>
          <a:cs typeface="+mn-cs"/>
        </a:defRPr>
      </a:lvl8pPr>
      <a:lvl9pPr marL="3657450" algn="l" defTabSz="9143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
          <p15:clr>
            <a:srgbClr val="F26B43"/>
          </p15:clr>
        </p15:guide>
        <p15:guide id="3" pos="7296">
          <p15:clr>
            <a:srgbClr val="F26B43"/>
          </p15:clr>
        </p15:guide>
        <p15:guide id="6" pos="3835">
          <p15:clr>
            <a:srgbClr val="F26B43"/>
          </p15:clr>
        </p15:guide>
        <p15:guide id="9" orient="horz" pos="3864">
          <p15:clr>
            <a:srgbClr val="F26B43"/>
          </p15:clr>
        </p15:guide>
        <p15:guide id="10" orient="horz" pos="240">
          <p15:clr>
            <a:srgbClr val="F26B43"/>
          </p15:clr>
        </p15:guide>
        <p15:guide id="11" orient="horz" pos="2160">
          <p15:clr>
            <a:srgbClr val="F26B43"/>
          </p15:clr>
        </p15:guide>
        <p15:guide id="12" orient="horz" pos="672">
          <p15:clr>
            <a:srgbClr val="F26B43"/>
          </p15:clr>
        </p15:guide>
        <p15:guide id="13" orient="horz" pos="88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583688" y="251886"/>
            <a:ext cx="11009376"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b" anchorCtr="0" compatLnSpc="1">
            <a:prstTxWarp prst="textNoShape">
              <a:avLst/>
            </a:prstTxWarp>
          </a:bodyPr>
          <a:lstStyle/>
          <a:p>
            <a:pPr lvl="0"/>
            <a:r>
              <a:rPr lang="en-GB"/>
              <a:t>Title Goes Here</a:t>
            </a:r>
          </a:p>
        </p:txBody>
      </p:sp>
    </p:spTree>
    <p:extLst>
      <p:ext uri="{BB962C8B-B14F-4D97-AF65-F5344CB8AC3E}">
        <p14:creationId xmlns:p14="http://schemas.microsoft.com/office/powerpoint/2010/main" val="110373786"/>
      </p:ext>
    </p:extLst>
  </p:cSld>
  <p:clrMap bg1="lt1" tx1="dk1" bg2="lt2" tx2="dk2" accent1="accent1" accent2="accent2" accent3="accent3" accent4="accent4" accent5="accent5" accent6="accent6" hlink="hlink" folHlink="folHlink"/>
  <p:sldLayoutIdLst>
    <p:sldLayoutId id="2147483716" r:id="rId1"/>
  </p:sldLayoutIdLst>
  <p:hf hdr="0" dt="0"/>
  <p:txStyles>
    <p:titleStyle>
      <a:lvl1pPr algn="l" defTabSz="912261" rtl="0" eaLnBrk="1" fontAlgn="base" hangingPunct="1">
        <a:lnSpc>
          <a:spcPct val="80000"/>
        </a:lnSpc>
        <a:spcBef>
          <a:spcPct val="0"/>
        </a:spcBef>
        <a:spcAft>
          <a:spcPct val="0"/>
        </a:spcAft>
        <a:defRPr lang="en-US" sz="3733" b="0" i="0" u="none" kern="1200" dirty="0">
          <a:solidFill>
            <a:schemeClr val="bg1"/>
          </a:solidFill>
          <a:latin typeface="+mj-lt"/>
          <a:ea typeface="CiscoSansTT Thin" charset="0"/>
          <a:cs typeface="CiscoSansTT Thin" charset="0"/>
        </a:defRPr>
      </a:lvl1pPr>
      <a:lvl2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85"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70"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54"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39"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9pPr>
    </p:titleStyle>
    <p:bodyStyle>
      <a:lvl1pPr marL="226478" indent="-226478" algn="l" defTabSz="912261"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355" indent="-287859" algn="l" defTabSz="912261" rtl="0" eaLnBrk="1" fontAlgn="base" hangingPunct="1">
        <a:lnSpc>
          <a:spcPct val="95000"/>
        </a:lnSpc>
        <a:spcBef>
          <a:spcPts val="800"/>
        </a:spcBef>
        <a:spcAft>
          <a:spcPct val="0"/>
        </a:spcAft>
        <a:buClr>
          <a:schemeClr val="tx2"/>
        </a:buClr>
        <a:buFont typeface="Arial" charset="0"/>
        <a:buChar char="•"/>
        <a:defRPr lang="en-US" sz="1867" kern="1200" dirty="0">
          <a:solidFill>
            <a:schemeClr val="tx1"/>
          </a:solidFill>
          <a:latin typeface="+mn-lt"/>
          <a:ea typeface="ＭＳ Ｐゴシック" charset="0"/>
          <a:cs typeface="CiscoSans"/>
        </a:defRPr>
      </a:lvl2pPr>
      <a:lvl3pPr marL="575719" indent="-226478" algn="l" defTabSz="912261"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967"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14"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6" rtl="0" eaLnBrk="1" latinLnBrk="0" hangingPunct="1">
        <a:defRPr sz="1867" kern="1200">
          <a:solidFill>
            <a:schemeClr val="tx1"/>
          </a:solidFill>
          <a:latin typeface="+mn-lt"/>
          <a:ea typeface="+mn-ea"/>
          <a:cs typeface="+mn-cs"/>
        </a:defRPr>
      </a:lvl1pPr>
      <a:lvl2pPr marL="457170" algn="l" defTabSz="914346" rtl="0" eaLnBrk="1" latinLnBrk="0" hangingPunct="1">
        <a:defRPr sz="1867" kern="1200">
          <a:solidFill>
            <a:schemeClr val="tx1"/>
          </a:solidFill>
          <a:latin typeface="+mn-lt"/>
          <a:ea typeface="+mn-ea"/>
          <a:cs typeface="+mn-cs"/>
        </a:defRPr>
      </a:lvl2pPr>
      <a:lvl3pPr marL="914346" algn="l" defTabSz="914346" rtl="0" eaLnBrk="1" latinLnBrk="0" hangingPunct="1">
        <a:defRPr sz="1867" kern="1200">
          <a:solidFill>
            <a:schemeClr val="tx1"/>
          </a:solidFill>
          <a:latin typeface="+mn-lt"/>
          <a:ea typeface="+mn-ea"/>
          <a:cs typeface="+mn-cs"/>
        </a:defRPr>
      </a:lvl3pPr>
      <a:lvl4pPr marL="1371519" algn="l" defTabSz="914346" rtl="0" eaLnBrk="1" latinLnBrk="0" hangingPunct="1">
        <a:defRPr sz="1867" kern="1200">
          <a:solidFill>
            <a:schemeClr val="tx1"/>
          </a:solidFill>
          <a:latin typeface="+mn-lt"/>
          <a:ea typeface="+mn-ea"/>
          <a:cs typeface="+mn-cs"/>
        </a:defRPr>
      </a:lvl4pPr>
      <a:lvl5pPr marL="1828694" algn="l" defTabSz="914346" rtl="0" eaLnBrk="1" latinLnBrk="0" hangingPunct="1">
        <a:defRPr sz="1867" kern="1200">
          <a:solidFill>
            <a:schemeClr val="tx1"/>
          </a:solidFill>
          <a:latin typeface="+mn-lt"/>
          <a:ea typeface="+mn-ea"/>
          <a:cs typeface="+mn-cs"/>
        </a:defRPr>
      </a:lvl5pPr>
      <a:lvl6pPr marL="2285864" algn="l" defTabSz="914346" rtl="0" eaLnBrk="1" latinLnBrk="0" hangingPunct="1">
        <a:defRPr sz="1867" kern="1200">
          <a:solidFill>
            <a:schemeClr val="tx1"/>
          </a:solidFill>
          <a:latin typeface="+mn-lt"/>
          <a:ea typeface="+mn-ea"/>
          <a:cs typeface="+mn-cs"/>
        </a:defRPr>
      </a:lvl6pPr>
      <a:lvl7pPr marL="2743041" algn="l" defTabSz="914346" rtl="0" eaLnBrk="1" latinLnBrk="0" hangingPunct="1">
        <a:defRPr sz="1867" kern="1200">
          <a:solidFill>
            <a:schemeClr val="tx1"/>
          </a:solidFill>
          <a:latin typeface="+mn-lt"/>
          <a:ea typeface="+mn-ea"/>
          <a:cs typeface="+mn-cs"/>
        </a:defRPr>
      </a:lvl7pPr>
      <a:lvl8pPr marL="3200213" algn="l" defTabSz="914346" rtl="0" eaLnBrk="1" latinLnBrk="0" hangingPunct="1">
        <a:defRPr sz="1867" kern="1200">
          <a:solidFill>
            <a:schemeClr val="tx1"/>
          </a:solidFill>
          <a:latin typeface="+mn-lt"/>
          <a:ea typeface="+mn-ea"/>
          <a:cs typeface="+mn-cs"/>
        </a:defRPr>
      </a:lvl8pPr>
      <a:lvl9pPr marL="3657389" algn="l" defTabSz="914346"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0" orient="horz" pos="2892">
          <p15:clr>
            <a:srgbClr val="F26B43"/>
          </p15:clr>
        </p15:guide>
        <p15:guide id="11" pos="336">
          <p15:clr>
            <a:srgbClr val="F26B43"/>
          </p15:clr>
        </p15:guide>
        <p15:guide id="12" pos="5424">
          <p15:clr>
            <a:srgbClr val="F26B43"/>
          </p15:clr>
        </p15:guide>
        <p15:guide id="13" orient="horz" pos="757">
          <p15:clr>
            <a:srgbClr val="F26B43"/>
          </p15:clr>
        </p15:guide>
        <p15:guide id="14" orient="horz" pos="324">
          <p15:clr>
            <a:srgbClr val="F26B43"/>
          </p15:clr>
        </p15:guide>
        <p15:guide id="15" pos="2876">
          <p15:clr>
            <a:srgbClr val="F26B43"/>
          </p15:clr>
        </p15:guide>
        <p15:guide id="16" orient="horz" pos="1620">
          <p15:clr>
            <a:srgbClr val="F26B43"/>
          </p15:clr>
        </p15:guide>
        <p15:guide id="17" orient="horz" pos="507">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35.xml"/><Relationship Id="rId4" Type="http://schemas.openxmlformats.org/officeDocument/2006/relationships/image" Target="../media/image24.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5.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35.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40.svg"/></Relationships>
</file>

<file path=ppt/slides/_rels/slide23.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3.xml"/><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56.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38.xml"/><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2.png"/><Relationship Id="rId7"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37.xml"/><Relationship Id="rId6" Type="http://schemas.openxmlformats.org/officeDocument/2006/relationships/image" Target="../media/image64.png"/><Relationship Id="rId5" Type="http://schemas.openxmlformats.org/officeDocument/2006/relationships/image" Target="../media/image63.png"/><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hyperlink" Target="https://help.webex.com/en-us/article/o6f77s/What's-new-for-supervisors-in-Webex-Contact-Center" TargetMode="External"/><Relationship Id="rId2" Type="http://schemas.openxmlformats.org/officeDocument/2006/relationships/hyperlink" Target="https://help.webex.com/en-us/article/n3v7ldh/" TargetMode="External"/><Relationship Id="rId1" Type="http://schemas.openxmlformats.org/officeDocument/2006/relationships/slideLayout" Target="../slideLayouts/slideLayout15.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hyperlink" Target="https://gobeta.webex.com/welcome/"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6.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3.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C5EF884-DE8A-D642-A9E0-7D973D8226F3}"/>
              </a:ext>
            </a:extLst>
          </p:cNvPr>
          <p:cNvSpPr>
            <a:spLocks noGrp="1"/>
          </p:cNvSpPr>
          <p:nvPr>
            <p:ph type="ctrTitle"/>
          </p:nvPr>
        </p:nvSpPr>
        <p:spPr/>
        <p:txBody>
          <a:bodyPr/>
          <a:lstStyle/>
          <a:p>
            <a:r>
              <a:rPr lang="en-US" b="1" dirty="0">
                <a:solidFill>
                  <a:schemeClr val="bg2"/>
                </a:solidFill>
              </a:rPr>
              <a:t>Agent and Supervisor Experiences</a:t>
            </a:r>
          </a:p>
        </p:txBody>
      </p:sp>
      <p:sp>
        <p:nvSpPr>
          <p:cNvPr id="7" name="Name">
            <a:extLst>
              <a:ext uri="{FF2B5EF4-FFF2-40B4-BE49-F238E27FC236}">
                <a16:creationId xmlns:a16="http://schemas.microsoft.com/office/drawing/2014/main" id="{39115C40-A78C-864E-BF4C-E15427A3A6E2}"/>
              </a:ext>
            </a:extLst>
          </p:cNvPr>
          <p:cNvSpPr>
            <a:spLocks noGrp="1"/>
          </p:cNvSpPr>
          <p:nvPr>
            <p:ph type="subTitle" idx="1"/>
          </p:nvPr>
        </p:nvSpPr>
        <p:spPr/>
        <p:txBody>
          <a:bodyPr/>
          <a:lstStyle/>
          <a:p>
            <a:r>
              <a:rPr lang="en-GB" dirty="0">
                <a:ea typeface="ＭＳ Ｐゴシック"/>
                <a:cs typeface="CiscoSansTT Light"/>
              </a:rPr>
              <a:t>Janani Ramakrishnan || Product Management</a:t>
            </a:r>
          </a:p>
          <a:p>
            <a:r>
              <a:rPr lang="en-GB" dirty="0">
                <a:ea typeface="ＭＳ Ｐゴシック"/>
                <a:cs typeface="CiscoSansTT Light"/>
              </a:rPr>
              <a:t>Jerad </a:t>
            </a:r>
            <a:r>
              <a:rPr lang="en-GB" dirty="0" err="1">
                <a:ea typeface="ＭＳ Ｐゴシック"/>
                <a:cs typeface="CiscoSansTT Light"/>
              </a:rPr>
              <a:t>Cockroft</a:t>
            </a:r>
            <a:r>
              <a:rPr lang="en-GB" dirty="0">
                <a:ea typeface="ＭＳ Ｐゴシック"/>
                <a:cs typeface="CiscoSansTT Light"/>
              </a:rPr>
              <a:t>|| Sales Engineering	</a:t>
            </a:r>
            <a:endParaRPr lang="en-US" dirty="0">
              <a:ea typeface="ＭＳ Ｐゴシック"/>
              <a:cs typeface="CiscoSansTT Light"/>
            </a:endParaRPr>
          </a:p>
        </p:txBody>
      </p:sp>
      <p:sp>
        <p:nvSpPr>
          <p:cNvPr id="11" name="Content Placeholder 10">
            <a:extLst>
              <a:ext uri="{FF2B5EF4-FFF2-40B4-BE49-F238E27FC236}">
                <a16:creationId xmlns:a16="http://schemas.microsoft.com/office/drawing/2014/main" id="{D56CA350-40E9-CE6A-41EE-1F77AFECE1B3}"/>
              </a:ext>
            </a:extLst>
          </p:cNvPr>
          <p:cNvSpPr>
            <a:spLocks noGrp="1"/>
          </p:cNvSpPr>
          <p:nvPr>
            <p:ph sz="quarter" idx="14"/>
          </p:nvPr>
        </p:nvSpPr>
        <p:spPr/>
        <p:txBody>
          <a:bodyPr vert="horz" lIns="45720" tIns="45720" rIns="45720" bIns="45720" rtlCol="0" anchor="t">
            <a:noAutofit/>
          </a:bodyPr>
          <a:lstStyle/>
          <a:p>
            <a:r>
              <a:rPr lang="en-US" dirty="0">
                <a:ea typeface="ＭＳ Ｐゴシック"/>
              </a:rPr>
              <a:t>May ’24</a:t>
            </a:r>
            <a:endParaRPr lang="en-US" dirty="0"/>
          </a:p>
        </p:txBody>
      </p:sp>
    </p:spTree>
    <p:extLst>
      <p:ext uri="{BB962C8B-B14F-4D97-AF65-F5344CB8AC3E}">
        <p14:creationId xmlns:p14="http://schemas.microsoft.com/office/powerpoint/2010/main" val="2517470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A8686-16E2-CDFF-0815-E3FDF48874D6}"/>
              </a:ext>
            </a:extLst>
          </p:cNvPr>
          <p:cNvSpPr>
            <a:spLocks noGrp="1"/>
          </p:cNvSpPr>
          <p:nvPr>
            <p:ph type="title"/>
          </p:nvPr>
        </p:nvSpPr>
        <p:spPr/>
        <p:txBody>
          <a:bodyPr/>
          <a:lstStyle/>
          <a:p>
            <a:r>
              <a:rPr lang="en-US">
                <a:solidFill>
                  <a:schemeClr val="accent1"/>
                </a:solidFill>
              </a:rPr>
              <a:t>Single interface that gives agents everything they need!</a:t>
            </a:r>
          </a:p>
        </p:txBody>
      </p:sp>
      <p:pic>
        <p:nvPicPr>
          <p:cNvPr id="4" name="Picture 6" descr="Graphical user interface, text, application, email&#10;&#10;Description automatically generated">
            <a:extLst>
              <a:ext uri="{FF2B5EF4-FFF2-40B4-BE49-F238E27FC236}">
                <a16:creationId xmlns:a16="http://schemas.microsoft.com/office/drawing/2014/main" id="{01FE79DC-E3DD-47A9-D79E-6E0E8EE08AA6}"/>
              </a:ext>
            </a:extLst>
          </p:cNvPr>
          <p:cNvPicPr>
            <a:picLocks noChangeAspect="1"/>
          </p:cNvPicPr>
          <p:nvPr/>
        </p:nvPicPr>
        <p:blipFill rotWithShape="1">
          <a:blip r:embed="rId3"/>
          <a:srcRect b="3228"/>
          <a:stretch/>
        </p:blipFill>
        <p:spPr>
          <a:xfrm>
            <a:off x="2554743" y="1384757"/>
            <a:ext cx="6753359" cy="4629182"/>
          </a:xfrm>
          <a:prstGeom prst="roundRect">
            <a:avLst>
              <a:gd name="adj" fmla="val 1292"/>
            </a:avLst>
          </a:prstGeom>
        </p:spPr>
      </p:pic>
      <p:cxnSp>
        <p:nvCxnSpPr>
          <p:cNvPr id="6" name="Straight Connector 5">
            <a:extLst>
              <a:ext uri="{FF2B5EF4-FFF2-40B4-BE49-F238E27FC236}">
                <a16:creationId xmlns:a16="http://schemas.microsoft.com/office/drawing/2014/main" id="{0B7DD9A7-3390-8837-9631-5D83A5B638AC}"/>
              </a:ext>
            </a:extLst>
          </p:cNvPr>
          <p:cNvCxnSpPr>
            <a:cxnSpLocks/>
          </p:cNvCxnSpPr>
          <p:nvPr/>
        </p:nvCxnSpPr>
        <p:spPr>
          <a:xfrm>
            <a:off x="5756031" y="3428999"/>
            <a:ext cx="0" cy="2809554"/>
          </a:xfrm>
          <a:prstGeom prst="line">
            <a:avLst/>
          </a:prstGeom>
          <a:ln w="28575">
            <a:headEnd type="ova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D7AC805-6CFF-1825-DBFC-0C7157786B98}"/>
              </a:ext>
            </a:extLst>
          </p:cNvPr>
          <p:cNvSpPr/>
          <p:nvPr/>
        </p:nvSpPr>
        <p:spPr>
          <a:xfrm>
            <a:off x="4338670" y="6238553"/>
            <a:ext cx="2932387" cy="363415"/>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lIns="45720" rIns="45720" rtlCol="0" anchor="ctr"/>
          <a:lstStyle/>
          <a:p>
            <a:pPr algn="ctr"/>
            <a:r>
              <a:rPr lang="en-US"/>
              <a:t>Rich customer context</a:t>
            </a:r>
          </a:p>
        </p:txBody>
      </p:sp>
      <p:cxnSp>
        <p:nvCxnSpPr>
          <p:cNvPr id="8" name="Straight Connector 7">
            <a:extLst>
              <a:ext uri="{FF2B5EF4-FFF2-40B4-BE49-F238E27FC236}">
                <a16:creationId xmlns:a16="http://schemas.microsoft.com/office/drawing/2014/main" id="{9383CC0A-AD2A-9A6D-B4A8-D38DEEDA802C}"/>
              </a:ext>
            </a:extLst>
          </p:cNvPr>
          <p:cNvCxnSpPr>
            <a:cxnSpLocks/>
          </p:cNvCxnSpPr>
          <p:nvPr/>
        </p:nvCxnSpPr>
        <p:spPr>
          <a:xfrm flipH="1">
            <a:off x="2297723" y="2842846"/>
            <a:ext cx="597877" cy="0"/>
          </a:xfrm>
          <a:prstGeom prst="line">
            <a:avLst/>
          </a:prstGeom>
          <a:ln w="28575">
            <a:headEnd type="ova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BC8D2F2-1D87-C756-4F4C-BCCAD3646C39}"/>
              </a:ext>
            </a:extLst>
          </p:cNvPr>
          <p:cNvSpPr/>
          <p:nvPr/>
        </p:nvSpPr>
        <p:spPr>
          <a:xfrm>
            <a:off x="468923" y="2661138"/>
            <a:ext cx="1828800" cy="363415"/>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lIns="45720" rIns="45720" rtlCol="0" anchor="ctr"/>
          <a:lstStyle/>
          <a:p>
            <a:pPr algn="ctr"/>
            <a:r>
              <a:rPr lang="en-US"/>
              <a:t>Omni-channel</a:t>
            </a:r>
          </a:p>
        </p:txBody>
      </p:sp>
      <p:cxnSp>
        <p:nvCxnSpPr>
          <p:cNvPr id="11" name="Straight Connector 10">
            <a:extLst>
              <a:ext uri="{FF2B5EF4-FFF2-40B4-BE49-F238E27FC236}">
                <a16:creationId xmlns:a16="http://schemas.microsoft.com/office/drawing/2014/main" id="{586E7BAE-6263-D913-B293-EF2B2B28D505}"/>
              </a:ext>
            </a:extLst>
          </p:cNvPr>
          <p:cNvCxnSpPr>
            <a:cxnSpLocks/>
          </p:cNvCxnSpPr>
          <p:nvPr/>
        </p:nvCxnSpPr>
        <p:spPr>
          <a:xfrm flipH="1">
            <a:off x="2086708" y="3429000"/>
            <a:ext cx="597877" cy="0"/>
          </a:xfrm>
          <a:prstGeom prst="line">
            <a:avLst/>
          </a:prstGeom>
          <a:ln w="28575">
            <a:headEnd type="ova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F703D51-2A64-9E18-E7AF-E24F5BF27512}"/>
              </a:ext>
            </a:extLst>
          </p:cNvPr>
          <p:cNvSpPr/>
          <p:nvPr/>
        </p:nvSpPr>
        <p:spPr>
          <a:xfrm>
            <a:off x="257908" y="3247292"/>
            <a:ext cx="1828800" cy="363415"/>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lIns="45720" rIns="45720" rtlCol="0" anchor="ctr"/>
          <a:lstStyle/>
          <a:p>
            <a:pPr algn="ctr"/>
            <a:r>
              <a:rPr lang="en-US"/>
              <a:t>Customizable</a:t>
            </a:r>
          </a:p>
        </p:txBody>
      </p:sp>
      <p:cxnSp>
        <p:nvCxnSpPr>
          <p:cNvPr id="13" name="Straight Connector 12">
            <a:extLst>
              <a:ext uri="{FF2B5EF4-FFF2-40B4-BE49-F238E27FC236}">
                <a16:creationId xmlns:a16="http://schemas.microsoft.com/office/drawing/2014/main" id="{2EECDC81-1864-E3E6-13C0-7F4ACAB9E5FD}"/>
              </a:ext>
            </a:extLst>
          </p:cNvPr>
          <p:cNvCxnSpPr>
            <a:cxnSpLocks/>
          </p:cNvCxnSpPr>
          <p:nvPr/>
        </p:nvCxnSpPr>
        <p:spPr>
          <a:xfrm>
            <a:off x="9202615" y="1916723"/>
            <a:ext cx="281354" cy="0"/>
          </a:xfrm>
          <a:prstGeom prst="line">
            <a:avLst/>
          </a:prstGeom>
          <a:ln w="28575">
            <a:headEnd type="ova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4FABC58-0D9C-2587-3FCC-8790C6A41976}"/>
              </a:ext>
            </a:extLst>
          </p:cNvPr>
          <p:cNvSpPr/>
          <p:nvPr/>
        </p:nvSpPr>
        <p:spPr>
          <a:xfrm>
            <a:off x="9477199" y="1735015"/>
            <a:ext cx="1828800" cy="363415"/>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lIns="45720" rIns="45720" rtlCol="0" anchor="ctr"/>
          <a:lstStyle/>
          <a:p>
            <a:pPr algn="ctr"/>
            <a:r>
              <a:rPr lang="en-US"/>
              <a:t>Flexible controls</a:t>
            </a:r>
          </a:p>
        </p:txBody>
      </p:sp>
      <p:cxnSp>
        <p:nvCxnSpPr>
          <p:cNvPr id="16" name="Straight Connector 15">
            <a:extLst>
              <a:ext uri="{FF2B5EF4-FFF2-40B4-BE49-F238E27FC236}">
                <a16:creationId xmlns:a16="http://schemas.microsoft.com/office/drawing/2014/main" id="{1175206B-1AC3-0814-A9A4-20070944F859}"/>
              </a:ext>
            </a:extLst>
          </p:cNvPr>
          <p:cNvCxnSpPr>
            <a:cxnSpLocks/>
          </p:cNvCxnSpPr>
          <p:nvPr/>
        </p:nvCxnSpPr>
        <p:spPr>
          <a:xfrm flipH="1">
            <a:off x="2385646" y="5351585"/>
            <a:ext cx="544236" cy="0"/>
          </a:xfrm>
          <a:prstGeom prst="line">
            <a:avLst/>
          </a:prstGeom>
          <a:ln w="28575">
            <a:headEnd type="ova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01381928-E9FA-8F0A-59DC-5B2CA9893BA0}"/>
              </a:ext>
            </a:extLst>
          </p:cNvPr>
          <p:cNvSpPr/>
          <p:nvPr/>
        </p:nvSpPr>
        <p:spPr>
          <a:xfrm>
            <a:off x="491926" y="5169877"/>
            <a:ext cx="1828800" cy="363415"/>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lIns="45720" rIns="45720" rtlCol="0" anchor="ctr"/>
          <a:lstStyle/>
          <a:p>
            <a:pPr algn="ctr"/>
            <a:r>
              <a:rPr lang="en-US"/>
              <a:t>History</a:t>
            </a:r>
          </a:p>
        </p:txBody>
      </p:sp>
      <p:sp>
        <p:nvSpPr>
          <p:cNvPr id="20" name="Rectangle 19">
            <a:extLst>
              <a:ext uri="{FF2B5EF4-FFF2-40B4-BE49-F238E27FC236}">
                <a16:creationId xmlns:a16="http://schemas.microsoft.com/office/drawing/2014/main" id="{E399BEF4-1B78-92AC-70AE-BB6A6D9A97A2}"/>
              </a:ext>
            </a:extLst>
          </p:cNvPr>
          <p:cNvSpPr/>
          <p:nvPr/>
        </p:nvSpPr>
        <p:spPr>
          <a:xfrm>
            <a:off x="4396154" y="3206261"/>
            <a:ext cx="2719754" cy="22273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lIns="45720" rIns="45720" rtlCol="0" anchor="ctr"/>
          <a:lstStyle/>
          <a:p>
            <a:pPr algn="ctr"/>
            <a:endParaRPr lang="en-US"/>
          </a:p>
        </p:txBody>
      </p:sp>
      <p:sp>
        <p:nvSpPr>
          <p:cNvPr id="23" name="TextBox 22">
            <a:extLst>
              <a:ext uri="{FF2B5EF4-FFF2-40B4-BE49-F238E27FC236}">
                <a16:creationId xmlns:a16="http://schemas.microsoft.com/office/drawing/2014/main" id="{F1479695-BB73-8CF0-87EC-C00DC5AB74F0}"/>
              </a:ext>
            </a:extLst>
          </p:cNvPr>
          <p:cNvSpPr txBox="1"/>
          <p:nvPr/>
        </p:nvSpPr>
        <p:spPr>
          <a:xfrm>
            <a:off x="9483969" y="2232720"/>
            <a:ext cx="2614246" cy="1200329"/>
          </a:xfrm>
          <a:prstGeom prst="rect">
            <a:avLst/>
          </a:prstGeom>
          <a:noFill/>
        </p:spPr>
        <p:txBody>
          <a:bodyPr wrap="square" rtlCol="0">
            <a:spAutoFit/>
          </a:bodyPr>
          <a:lstStyle/>
          <a:p>
            <a:pPr algn="l"/>
            <a:r>
              <a:rPr lang="en-US" sz="1200">
                <a:solidFill>
                  <a:schemeClr val="bg2"/>
                </a:solidFill>
              </a:rPr>
              <a:t>Reach out to other experts: </a:t>
            </a:r>
          </a:p>
          <a:p>
            <a:pPr marL="285750" indent="-285750" algn="l">
              <a:buFont typeface="Arial" panose="020B0604020202020204" pitchFamily="34" charset="0"/>
              <a:buChar char="•"/>
            </a:pPr>
            <a:r>
              <a:rPr lang="en-US" sz="1200">
                <a:solidFill>
                  <a:schemeClr val="bg2"/>
                </a:solidFill>
                <a:latin typeface="+mn-lt"/>
              </a:rPr>
              <a:t>Consult/Transfer to agents, queues, dial numbers, and to knowledge workers</a:t>
            </a:r>
          </a:p>
          <a:p>
            <a:pPr marL="285750" indent="-285750" algn="l">
              <a:buFont typeface="Arial" panose="020B0604020202020204" pitchFamily="34" charset="0"/>
              <a:buChar char="•"/>
            </a:pPr>
            <a:r>
              <a:rPr lang="en-US" sz="1200">
                <a:solidFill>
                  <a:schemeClr val="bg2"/>
                </a:solidFill>
              </a:rPr>
              <a:t>Multi-way (up to 6 participants)* conferencing</a:t>
            </a:r>
            <a:endParaRPr lang="en-US" sz="1200">
              <a:solidFill>
                <a:schemeClr val="bg2"/>
              </a:solidFill>
              <a:latin typeface="+mn-lt"/>
            </a:endParaRPr>
          </a:p>
        </p:txBody>
      </p:sp>
      <p:sp>
        <p:nvSpPr>
          <p:cNvPr id="24" name="TextBox 23">
            <a:extLst>
              <a:ext uri="{FF2B5EF4-FFF2-40B4-BE49-F238E27FC236}">
                <a16:creationId xmlns:a16="http://schemas.microsoft.com/office/drawing/2014/main" id="{E1D6A529-3D80-6E2D-665A-4F5DBD87D433}"/>
              </a:ext>
            </a:extLst>
          </p:cNvPr>
          <p:cNvSpPr txBox="1"/>
          <p:nvPr/>
        </p:nvSpPr>
        <p:spPr>
          <a:xfrm>
            <a:off x="10492154" y="6432691"/>
            <a:ext cx="1699846" cy="338554"/>
          </a:xfrm>
          <a:prstGeom prst="rect">
            <a:avLst/>
          </a:prstGeom>
          <a:noFill/>
        </p:spPr>
        <p:txBody>
          <a:bodyPr wrap="square" rtlCol="0">
            <a:spAutoFit/>
          </a:bodyPr>
          <a:lstStyle/>
          <a:p>
            <a:pPr algn="l"/>
            <a:r>
              <a:rPr lang="en-US" sz="1600">
                <a:solidFill>
                  <a:schemeClr val="bg2"/>
                </a:solidFill>
                <a:latin typeface="+mn-lt"/>
              </a:rPr>
              <a:t>*Coming Soon</a:t>
            </a:r>
          </a:p>
        </p:txBody>
      </p:sp>
    </p:spTree>
    <p:extLst>
      <p:ext uri="{BB962C8B-B14F-4D97-AF65-F5344CB8AC3E}">
        <p14:creationId xmlns:p14="http://schemas.microsoft.com/office/powerpoint/2010/main" val="1806910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CD372-6A65-AE77-8D1D-B5969DA9F500}"/>
              </a:ext>
            </a:extLst>
          </p:cNvPr>
          <p:cNvSpPr>
            <a:spLocks noGrp="1"/>
          </p:cNvSpPr>
          <p:nvPr>
            <p:ph type="title"/>
          </p:nvPr>
        </p:nvSpPr>
        <p:spPr/>
        <p:txBody>
          <a:bodyPr/>
          <a:lstStyle/>
          <a:p>
            <a:r>
              <a:rPr lang="en-US">
                <a:solidFill>
                  <a:schemeClr val="accent1"/>
                </a:solidFill>
              </a:rPr>
              <a:t>Customer context and history at the agent’s fingertips enables faster agent actions </a:t>
            </a:r>
          </a:p>
        </p:txBody>
      </p:sp>
      <p:pic>
        <p:nvPicPr>
          <p:cNvPr id="3" name="Picture 2" descr="A screenshot of a computer&#10;&#10;Description automatically generated with medium confidence">
            <a:extLst>
              <a:ext uri="{FF2B5EF4-FFF2-40B4-BE49-F238E27FC236}">
                <a16:creationId xmlns:a16="http://schemas.microsoft.com/office/drawing/2014/main" id="{17D5C132-541D-B4C0-A613-EF07D61BD668}"/>
              </a:ext>
            </a:extLst>
          </p:cNvPr>
          <p:cNvPicPr>
            <a:picLocks noChangeAspect="1"/>
          </p:cNvPicPr>
          <p:nvPr/>
        </p:nvPicPr>
        <p:blipFill>
          <a:blip r:embed="rId3"/>
          <a:stretch>
            <a:fillRect/>
          </a:stretch>
        </p:blipFill>
        <p:spPr>
          <a:xfrm>
            <a:off x="2461772" y="1408403"/>
            <a:ext cx="6647059" cy="4722688"/>
          </a:xfrm>
          <a:prstGeom prst="rect">
            <a:avLst/>
          </a:prstGeom>
        </p:spPr>
      </p:pic>
      <p:cxnSp>
        <p:nvCxnSpPr>
          <p:cNvPr id="4" name="Straight Connector 3">
            <a:extLst>
              <a:ext uri="{FF2B5EF4-FFF2-40B4-BE49-F238E27FC236}">
                <a16:creationId xmlns:a16="http://schemas.microsoft.com/office/drawing/2014/main" id="{5D3BD042-CA9E-5391-01A0-D4CAECC8D31D}"/>
              </a:ext>
            </a:extLst>
          </p:cNvPr>
          <p:cNvCxnSpPr>
            <a:cxnSpLocks/>
          </p:cNvCxnSpPr>
          <p:nvPr/>
        </p:nvCxnSpPr>
        <p:spPr>
          <a:xfrm>
            <a:off x="5334000" y="3311769"/>
            <a:ext cx="4114800" cy="0"/>
          </a:xfrm>
          <a:prstGeom prst="line">
            <a:avLst/>
          </a:prstGeom>
          <a:ln w="28575">
            <a:headEnd type="ova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25FAFFAF-A937-CDD5-F160-6996F18771D6}"/>
              </a:ext>
            </a:extLst>
          </p:cNvPr>
          <p:cNvSpPr/>
          <p:nvPr/>
        </p:nvSpPr>
        <p:spPr>
          <a:xfrm>
            <a:off x="9448800" y="2543907"/>
            <a:ext cx="1828800" cy="153572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lIns="45720" rIns="45720" rtlCol="0" anchor="ctr"/>
          <a:lstStyle/>
          <a:p>
            <a:pPr algn="ctr"/>
            <a:r>
              <a:rPr lang="en-US"/>
              <a:t>Customer journey history provides personalized and contextual service</a:t>
            </a:r>
          </a:p>
        </p:txBody>
      </p:sp>
      <p:sp>
        <p:nvSpPr>
          <p:cNvPr id="7" name="TextBox 6">
            <a:extLst>
              <a:ext uri="{FF2B5EF4-FFF2-40B4-BE49-F238E27FC236}">
                <a16:creationId xmlns:a16="http://schemas.microsoft.com/office/drawing/2014/main" id="{3EFC7AB2-3591-79CE-A88E-96D4F1F8D8C4}"/>
              </a:ext>
            </a:extLst>
          </p:cNvPr>
          <p:cNvSpPr txBox="1"/>
          <p:nvPr/>
        </p:nvSpPr>
        <p:spPr>
          <a:xfrm>
            <a:off x="8716108" y="6273225"/>
            <a:ext cx="3294184" cy="584775"/>
          </a:xfrm>
          <a:prstGeom prst="rect">
            <a:avLst/>
          </a:prstGeom>
          <a:noFill/>
        </p:spPr>
        <p:txBody>
          <a:bodyPr wrap="square" rtlCol="0">
            <a:spAutoFit/>
          </a:bodyPr>
          <a:lstStyle/>
          <a:p>
            <a:pPr algn="l"/>
            <a:r>
              <a:rPr lang="en-US" sz="1600">
                <a:solidFill>
                  <a:schemeClr val="bg2"/>
                </a:solidFill>
                <a:latin typeface="+mn-lt"/>
              </a:rPr>
              <a:t>*Limited Availability in the US. </a:t>
            </a:r>
            <a:r>
              <a:rPr lang="en-US" sz="1600">
                <a:solidFill>
                  <a:schemeClr val="bg2"/>
                </a:solidFill>
              </a:rPr>
              <a:t>Trials in EU starting Q2 CY24</a:t>
            </a:r>
            <a:endParaRPr lang="en-US" sz="1600">
              <a:solidFill>
                <a:schemeClr val="bg2"/>
              </a:solidFill>
              <a:latin typeface="+mn-lt"/>
            </a:endParaRPr>
          </a:p>
        </p:txBody>
      </p:sp>
    </p:spTree>
    <p:extLst>
      <p:ext uri="{BB962C8B-B14F-4D97-AF65-F5344CB8AC3E}">
        <p14:creationId xmlns:p14="http://schemas.microsoft.com/office/powerpoint/2010/main" val="1215374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FD93A-FD7B-8229-EF50-3A95D743B809}"/>
              </a:ext>
            </a:extLst>
          </p:cNvPr>
          <p:cNvSpPr>
            <a:spLocks noGrp="1"/>
          </p:cNvSpPr>
          <p:nvPr>
            <p:ph type="title"/>
          </p:nvPr>
        </p:nvSpPr>
        <p:spPr>
          <a:xfrm>
            <a:off x="591312" y="666340"/>
            <a:ext cx="11009376" cy="975360"/>
          </a:xfrm>
        </p:spPr>
        <p:txBody>
          <a:bodyPr/>
          <a:lstStyle/>
          <a:p>
            <a:r>
              <a:rPr lang="en-US">
                <a:solidFill>
                  <a:schemeClr val="accent1"/>
                </a:solidFill>
              </a:rPr>
              <a:t>Agent Assistance, Call Summarization powered by AI drives superior agent efficiency and reduces training time</a:t>
            </a:r>
          </a:p>
        </p:txBody>
      </p:sp>
      <p:pic>
        <p:nvPicPr>
          <p:cNvPr id="3" name="Picture 2">
            <a:extLst>
              <a:ext uri="{FF2B5EF4-FFF2-40B4-BE49-F238E27FC236}">
                <a16:creationId xmlns:a16="http://schemas.microsoft.com/office/drawing/2014/main" id="{6EAE62CE-4505-BDD3-EAF6-435D60FD99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577" y="2141643"/>
            <a:ext cx="3144087" cy="222995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 screen&#10;&#10;Description automatically generated with low confidence">
            <a:extLst>
              <a:ext uri="{FF2B5EF4-FFF2-40B4-BE49-F238E27FC236}">
                <a16:creationId xmlns:a16="http://schemas.microsoft.com/office/drawing/2014/main" id="{8A92693D-7A67-FA26-ECFD-7FF33458141A}"/>
              </a:ext>
            </a:extLst>
          </p:cNvPr>
          <p:cNvPicPr>
            <a:picLocks noChangeAspect="1"/>
          </p:cNvPicPr>
          <p:nvPr/>
        </p:nvPicPr>
        <p:blipFill>
          <a:blip r:embed="rId3"/>
          <a:stretch>
            <a:fillRect/>
          </a:stretch>
        </p:blipFill>
        <p:spPr>
          <a:xfrm>
            <a:off x="4605855" y="2151975"/>
            <a:ext cx="3170485" cy="2293654"/>
          </a:xfrm>
          <a:prstGeom prst="rect">
            <a:avLst/>
          </a:prstGeom>
        </p:spPr>
      </p:pic>
      <p:pic>
        <p:nvPicPr>
          <p:cNvPr id="5" name="Picture 11">
            <a:extLst>
              <a:ext uri="{FF2B5EF4-FFF2-40B4-BE49-F238E27FC236}">
                <a16:creationId xmlns:a16="http://schemas.microsoft.com/office/drawing/2014/main" id="{BCF1C119-1C03-B92F-BC59-D8182F7D8A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6531" y="2141643"/>
            <a:ext cx="3084157" cy="229365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C7DD602-9A24-96B1-256C-E978B5649A01}"/>
              </a:ext>
            </a:extLst>
          </p:cNvPr>
          <p:cNvSpPr txBox="1"/>
          <p:nvPr/>
        </p:nvSpPr>
        <p:spPr>
          <a:xfrm>
            <a:off x="721577" y="4501399"/>
            <a:ext cx="3144087" cy="523220"/>
          </a:xfrm>
          <a:prstGeom prst="rect">
            <a:avLst/>
          </a:prstGeom>
          <a:solidFill>
            <a:schemeClr val="accent1"/>
          </a:solidFill>
        </p:spPr>
        <p:txBody>
          <a:bodyPr wrap="square" rtlCol="0">
            <a:spAutoFit/>
          </a:bodyPr>
          <a:lstStyle/>
          <a:p>
            <a:pPr algn="ctr"/>
            <a:r>
              <a:rPr lang="en-US" sz="1400" b="1">
                <a:solidFill>
                  <a:schemeClr val="bg2"/>
                </a:solidFill>
                <a:latin typeface="+mn-lt"/>
              </a:rPr>
              <a:t>Real-time agent assistance for Digital Channels*</a:t>
            </a:r>
          </a:p>
        </p:txBody>
      </p:sp>
      <p:sp>
        <p:nvSpPr>
          <p:cNvPr id="7" name="TextBox 6">
            <a:extLst>
              <a:ext uri="{FF2B5EF4-FFF2-40B4-BE49-F238E27FC236}">
                <a16:creationId xmlns:a16="http://schemas.microsoft.com/office/drawing/2014/main" id="{AC76E193-818D-5AE4-773F-E14B3E1C6EB1}"/>
              </a:ext>
            </a:extLst>
          </p:cNvPr>
          <p:cNvSpPr txBox="1"/>
          <p:nvPr/>
        </p:nvSpPr>
        <p:spPr>
          <a:xfrm>
            <a:off x="4632253" y="4527542"/>
            <a:ext cx="3144087" cy="307777"/>
          </a:xfrm>
          <a:prstGeom prst="rect">
            <a:avLst/>
          </a:prstGeom>
          <a:solidFill>
            <a:schemeClr val="accent1"/>
          </a:solidFill>
        </p:spPr>
        <p:txBody>
          <a:bodyPr wrap="square" rtlCol="0">
            <a:spAutoFit/>
          </a:bodyPr>
          <a:lstStyle/>
          <a:p>
            <a:pPr algn="ctr"/>
            <a:r>
              <a:rPr lang="en-US" sz="1400" b="1">
                <a:solidFill>
                  <a:schemeClr val="bg2"/>
                </a:solidFill>
                <a:latin typeface="+mn-lt"/>
              </a:rPr>
              <a:t>Conversational Assistance*</a:t>
            </a:r>
          </a:p>
        </p:txBody>
      </p:sp>
      <p:sp>
        <p:nvSpPr>
          <p:cNvPr id="8" name="TextBox 7">
            <a:extLst>
              <a:ext uri="{FF2B5EF4-FFF2-40B4-BE49-F238E27FC236}">
                <a16:creationId xmlns:a16="http://schemas.microsoft.com/office/drawing/2014/main" id="{9A1A85D1-3D0F-4ED0-6923-8BC99F99E9CB}"/>
              </a:ext>
            </a:extLst>
          </p:cNvPr>
          <p:cNvSpPr txBox="1"/>
          <p:nvPr/>
        </p:nvSpPr>
        <p:spPr>
          <a:xfrm>
            <a:off x="8486565" y="4565864"/>
            <a:ext cx="3144087" cy="523220"/>
          </a:xfrm>
          <a:prstGeom prst="rect">
            <a:avLst/>
          </a:prstGeom>
          <a:solidFill>
            <a:schemeClr val="accent1"/>
          </a:solidFill>
        </p:spPr>
        <p:txBody>
          <a:bodyPr wrap="square" rtlCol="0">
            <a:spAutoFit/>
          </a:bodyPr>
          <a:lstStyle/>
          <a:p>
            <a:pPr algn="ctr"/>
            <a:r>
              <a:rPr lang="en-US" sz="1400" b="1">
                <a:solidFill>
                  <a:schemeClr val="bg2"/>
                </a:solidFill>
                <a:latin typeface="+mn-lt"/>
              </a:rPr>
              <a:t>Agents Answers and Dropped Call Summaries*</a:t>
            </a:r>
          </a:p>
        </p:txBody>
      </p:sp>
      <p:sp>
        <p:nvSpPr>
          <p:cNvPr id="9" name="TextBox 8">
            <a:extLst>
              <a:ext uri="{FF2B5EF4-FFF2-40B4-BE49-F238E27FC236}">
                <a16:creationId xmlns:a16="http://schemas.microsoft.com/office/drawing/2014/main" id="{EF33F765-692F-A8C3-0E72-A477D1E3381A}"/>
              </a:ext>
            </a:extLst>
          </p:cNvPr>
          <p:cNvSpPr txBox="1"/>
          <p:nvPr/>
        </p:nvSpPr>
        <p:spPr>
          <a:xfrm>
            <a:off x="721577" y="5150683"/>
            <a:ext cx="3144087" cy="461665"/>
          </a:xfrm>
          <a:prstGeom prst="rect">
            <a:avLst/>
          </a:prstGeom>
          <a:noFill/>
        </p:spPr>
        <p:txBody>
          <a:bodyPr wrap="square" rtlCol="0">
            <a:spAutoFit/>
          </a:bodyPr>
          <a:lstStyle/>
          <a:p>
            <a:pPr algn="l"/>
            <a:r>
              <a:rPr lang="en-US" sz="1200">
                <a:solidFill>
                  <a:schemeClr val="bg2"/>
                </a:solidFill>
                <a:latin typeface="+mn-lt"/>
              </a:rPr>
              <a:t>Contextual guidance during digital interactions help agents formulate responses quickly.</a:t>
            </a:r>
          </a:p>
        </p:txBody>
      </p:sp>
      <p:sp>
        <p:nvSpPr>
          <p:cNvPr id="10" name="TextBox 9">
            <a:extLst>
              <a:ext uri="{FF2B5EF4-FFF2-40B4-BE49-F238E27FC236}">
                <a16:creationId xmlns:a16="http://schemas.microsoft.com/office/drawing/2014/main" id="{237AB6BF-628C-34FD-18F4-445476AF2B43}"/>
              </a:ext>
            </a:extLst>
          </p:cNvPr>
          <p:cNvSpPr txBox="1"/>
          <p:nvPr/>
        </p:nvSpPr>
        <p:spPr>
          <a:xfrm>
            <a:off x="4523956" y="5127406"/>
            <a:ext cx="3144087" cy="646331"/>
          </a:xfrm>
          <a:prstGeom prst="rect">
            <a:avLst/>
          </a:prstGeom>
          <a:noFill/>
        </p:spPr>
        <p:txBody>
          <a:bodyPr wrap="square" rtlCol="0">
            <a:spAutoFit/>
          </a:bodyPr>
          <a:lstStyle/>
          <a:p>
            <a:pPr algn="l"/>
            <a:r>
              <a:rPr lang="en-US" sz="1200">
                <a:solidFill>
                  <a:schemeClr val="bg2"/>
                </a:solidFill>
                <a:latin typeface="+mn-lt"/>
              </a:rPr>
              <a:t>Automated responses during chat with opportunity for agents to edit enhances response time. </a:t>
            </a:r>
          </a:p>
        </p:txBody>
      </p:sp>
      <p:sp>
        <p:nvSpPr>
          <p:cNvPr id="11" name="TextBox 10">
            <a:extLst>
              <a:ext uri="{FF2B5EF4-FFF2-40B4-BE49-F238E27FC236}">
                <a16:creationId xmlns:a16="http://schemas.microsoft.com/office/drawing/2014/main" id="{B6EDC44A-3230-329A-0882-0B9F8CF6E53A}"/>
              </a:ext>
            </a:extLst>
          </p:cNvPr>
          <p:cNvSpPr txBox="1"/>
          <p:nvPr/>
        </p:nvSpPr>
        <p:spPr>
          <a:xfrm>
            <a:off x="8486564" y="5120104"/>
            <a:ext cx="3144087" cy="646331"/>
          </a:xfrm>
          <a:prstGeom prst="rect">
            <a:avLst/>
          </a:prstGeom>
          <a:noFill/>
        </p:spPr>
        <p:txBody>
          <a:bodyPr wrap="square" rtlCol="0">
            <a:spAutoFit/>
          </a:bodyPr>
          <a:lstStyle/>
          <a:p>
            <a:pPr algn="l"/>
            <a:r>
              <a:rPr lang="en-US" sz="1200">
                <a:solidFill>
                  <a:schemeClr val="bg2"/>
                </a:solidFill>
                <a:latin typeface="+mn-lt"/>
              </a:rPr>
              <a:t>Call summarization eases call back scenarios by providing the second agent all the context they need to resume the conversation</a:t>
            </a:r>
          </a:p>
        </p:txBody>
      </p:sp>
      <p:sp>
        <p:nvSpPr>
          <p:cNvPr id="12" name="TextBox 11">
            <a:extLst>
              <a:ext uri="{FF2B5EF4-FFF2-40B4-BE49-F238E27FC236}">
                <a16:creationId xmlns:a16="http://schemas.microsoft.com/office/drawing/2014/main" id="{3B47F23D-2BD9-55AD-8641-EA7FFC11A61D}"/>
              </a:ext>
            </a:extLst>
          </p:cNvPr>
          <p:cNvSpPr txBox="1"/>
          <p:nvPr/>
        </p:nvSpPr>
        <p:spPr>
          <a:xfrm>
            <a:off x="10978662" y="6439260"/>
            <a:ext cx="1213338" cy="338554"/>
          </a:xfrm>
          <a:prstGeom prst="rect">
            <a:avLst/>
          </a:prstGeom>
          <a:noFill/>
        </p:spPr>
        <p:txBody>
          <a:bodyPr wrap="square" rtlCol="0">
            <a:spAutoFit/>
          </a:bodyPr>
          <a:lstStyle/>
          <a:p>
            <a:pPr algn="l"/>
            <a:r>
              <a:rPr lang="en-US" sz="1600">
                <a:solidFill>
                  <a:schemeClr val="bg2"/>
                </a:solidFill>
                <a:latin typeface="+mn-lt"/>
              </a:rPr>
              <a:t>*In Trials</a:t>
            </a:r>
          </a:p>
        </p:txBody>
      </p:sp>
    </p:spTree>
    <p:extLst>
      <p:ext uri="{BB962C8B-B14F-4D97-AF65-F5344CB8AC3E}">
        <p14:creationId xmlns:p14="http://schemas.microsoft.com/office/powerpoint/2010/main" val="3243967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2BA4D-BA9C-D429-1349-D1CF6E0C2686}"/>
              </a:ext>
            </a:extLst>
          </p:cNvPr>
          <p:cNvSpPr>
            <a:spLocks noGrp="1"/>
          </p:cNvSpPr>
          <p:nvPr>
            <p:ph type="ctrTitle"/>
          </p:nvPr>
        </p:nvSpPr>
        <p:spPr/>
        <p:txBody>
          <a:bodyPr/>
          <a:lstStyle/>
          <a:p>
            <a:r>
              <a:rPr lang="en-US"/>
              <a:t>Demo</a:t>
            </a:r>
          </a:p>
        </p:txBody>
      </p:sp>
    </p:spTree>
    <p:extLst>
      <p:ext uri="{BB962C8B-B14F-4D97-AF65-F5344CB8AC3E}">
        <p14:creationId xmlns:p14="http://schemas.microsoft.com/office/powerpoint/2010/main" val="931881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8FDCD-BAD2-BECF-1E94-A8E658970BF4}"/>
              </a:ext>
            </a:extLst>
          </p:cNvPr>
          <p:cNvSpPr>
            <a:spLocks noGrp="1"/>
          </p:cNvSpPr>
          <p:nvPr>
            <p:ph type="title"/>
          </p:nvPr>
        </p:nvSpPr>
        <p:spPr>
          <a:xfrm>
            <a:off x="591312" y="506445"/>
            <a:ext cx="11009376" cy="975360"/>
          </a:xfrm>
        </p:spPr>
        <p:txBody>
          <a:bodyPr/>
          <a:lstStyle/>
          <a:p>
            <a:r>
              <a:rPr lang="en-US">
                <a:solidFill>
                  <a:schemeClr val="accent1"/>
                </a:solidFill>
              </a:rPr>
              <a:t>Rich call controls and flexible media options allows agents to engage with customers from where they are </a:t>
            </a:r>
          </a:p>
        </p:txBody>
      </p:sp>
      <p:pic>
        <p:nvPicPr>
          <p:cNvPr id="3" name="Picture 2">
            <a:extLst>
              <a:ext uri="{FF2B5EF4-FFF2-40B4-BE49-F238E27FC236}">
                <a16:creationId xmlns:a16="http://schemas.microsoft.com/office/drawing/2014/main" id="{01F634A2-492F-D5F6-3ACC-FBD2C58E0DF1}"/>
              </a:ext>
            </a:extLst>
          </p:cNvPr>
          <p:cNvPicPr>
            <a:picLocks noChangeAspect="1"/>
          </p:cNvPicPr>
          <p:nvPr/>
        </p:nvPicPr>
        <p:blipFill>
          <a:blip r:embed="rId2"/>
          <a:stretch>
            <a:fillRect/>
          </a:stretch>
        </p:blipFill>
        <p:spPr>
          <a:xfrm>
            <a:off x="1511483" y="1605296"/>
            <a:ext cx="3899503" cy="480328"/>
          </a:xfrm>
          <a:prstGeom prst="rect">
            <a:avLst/>
          </a:prstGeom>
        </p:spPr>
      </p:pic>
      <p:sp>
        <p:nvSpPr>
          <p:cNvPr id="4" name="TextBox 3">
            <a:extLst>
              <a:ext uri="{FF2B5EF4-FFF2-40B4-BE49-F238E27FC236}">
                <a16:creationId xmlns:a16="http://schemas.microsoft.com/office/drawing/2014/main" id="{080068CC-839B-31A1-14CF-5611592014FC}"/>
              </a:ext>
            </a:extLst>
          </p:cNvPr>
          <p:cNvSpPr txBox="1"/>
          <p:nvPr/>
        </p:nvSpPr>
        <p:spPr>
          <a:xfrm>
            <a:off x="6600090" y="1504034"/>
            <a:ext cx="5001279" cy="830997"/>
          </a:xfrm>
          <a:prstGeom prst="rect">
            <a:avLst/>
          </a:prstGeom>
          <a:noFill/>
        </p:spPr>
        <p:txBody>
          <a:bodyPr wrap="square" rtlCol="0">
            <a:spAutoFit/>
          </a:bodyPr>
          <a:lstStyle/>
          <a:p>
            <a:pPr algn="l"/>
            <a:r>
              <a:rPr lang="en-US" sz="1600">
                <a:solidFill>
                  <a:schemeClr val="bg2"/>
                </a:solidFill>
                <a:latin typeface="+mn-lt"/>
              </a:rPr>
              <a:t>Call controls include consult to dial numbers, queues, agents and even to knowledge workers in collaboration applications. </a:t>
            </a:r>
          </a:p>
        </p:txBody>
      </p:sp>
      <p:grpSp>
        <p:nvGrpSpPr>
          <p:cNvPr id="16" name="Group 15">
            <a:extLst>
              <a:ext uri="{FF2B5EF4-FFF2-40B4-BE49-F238E27FC236}">
                <a16:creationId xmlns:a16="http://schemas.microsoft.com/office/drawing/2014/main" id="{2FD1D351-BF1D-EA56-244B-1B262EE30DF9}"/>
              </a:ext>
            </a:extLst>
          </p:cNvPr>
          <p:cNvGrpSpPr/>
          <p:nvPr/>
        </p:nvGrpSpPr>
        <p:grpSpPr>
          <a:xfrm>
            <a:off x="2508849" y="2437813"/>
            <a:ext cx="1465388" cy="1239666"/>
            <a:chOff x="2196497" y="2437813"/>
            <a:chExt cx="1884688" cy="1600724"/>
          </a:xfrm>
        </p:grpSpPr>
        <p:pic>
          <p:nvPicPr>
            <p:cNvPr id="5" name="Picture 4" descr="Business, consumer, customer, marketing icon - Download on Iconfinder">
              <a:extLst>
                <a:ext uri="{FF2B5EF4-FFF2-40B4-BE49-F238E27FC236}">
                  <a16:creationId xmlns:a16="http://schemas.microsoft.com/office/drawing/2014/main" id="{0E16B710-1E29-CF72-9D14-2FD4515D68A4}"/>
                </a:ext>
              </a:extLst>
            </p:cNvPr>
            <p:cNvPicPr>
              <a:picLocks noChangeAspect="1" noChangeArrowheads="1"/>
            </p:cNvPicPr>
            <p:nvPr/>
          </p:nvPicPr>
          <p:blipFill>
            <a:blip r:embed="rId3">
              <a:clrChange>
                <a:clrFrom>
                  <a:srgbClr val="555555">
                    <a:alpha val="2353"/>
                  </a:srgbClr>
                </a:clrFrom>
                <a:clrTo>
                  <a:srgbClr val="555555">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96497" y="2936562"/>
              <a:ext cx="624704" cy="6247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all center agent Basic Rounded Lineal icon">
              <a:extLst>
                <a:ext uri="{FF2B5EF4-FFF2-40B4-BE49-F238E27FC236}">
                  <a16:creationId xmlns:a16="http://schemas.microsoft.com/office/drawing/2014/main" id="{EFBC8CDE-0533-2B09-EAEA-AF4D2C07EFC5}"/>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94585" y="2437813"/>
              <a:ext cx="359666" cy="3596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all center agent Basic Rounded Lineal icon">
              <a:extLst>
                <a:ext uri="{FF2B5EF4-FFF2-40B4-BE49-F238E27FC236}">
                  <a16:creationId xmlns:a16="http://schemas.microsoft.com/office/drawing/2014/main" id="{88D167B7-04DF-2C65-85AA-6E4B5494C654}"/>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21519" y="2735251"/>
              <a:ext cx="359666" cy="3596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Call center agent Basic Rounded Lineal icon">
              <a:extLst>
                <a:ext uri="{FF2B5EF4-FFF2-40B4-BE49-F238E27FC236}">
                  <a16:creationId xmlns:a16="http://schemas.microsoft.com/office/drawing/2014/main" id="{6D716E5D-2769-F23F-82D5-DB51B3A88572}"/>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21519" y="3381433"/>
              <a:ext cx="359666" cy="3596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Call center agent Basic Rounded Lineal icon">
              <a:extLst>
                <a:ext uri="{FF2B5EF4-FFF2-40B4-BE49-F238E27FC236}">
                  <a16:creationId xmlns:a16="http://schemas.microsoft.com/office/drawing/2014/main" id="{07313088-144D-4991-E64F-3E5F8528A17C}"/>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94585" y="3678871"/>
              <a:ext cx="359666" cy="359666"/>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C8AA2295-44F0-4142-FF85-6969B4499B05}"/>
                </a:ext>
              </a:extLst>
            </p:cNvPr>
            <p:cNvCxnSpPr/>
            <p:nvPr/>
          </p:nvCxnSpPr>
          <p:spPr>
            <a:xfrm flipV="1">
              <a:off x="2725305" y="2617645"/>
              <a:ext cx="351263" cy="318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EBF089E-9514-F4F6-4648-9614CB6C8EF3}"/>
                </a:ext>
              </a:extLst>
            </p:cNvPr>
            <p:cNvCxnSpPr/>
            <p:nvPr/>
          </p:nvCxnSpPr>
          <p:spPr>
            <a:xfrm>
              <a:off x="3554251" y="2617646"/>
              <a:ext cx="249934" cy="1176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663D621-212E-E4FC-4714-48889EBE36C0}"/>
                </a:ext>
              </a:extLst>
            </p:cNvPr>
            <p:cNvCxnSpPr>
              <a:cxnSpLocks/>
            </p:cNvCxnSpPr>
            <p:nvPr/>
          </p:nvCxnSpPr>
          <p:spPr>
            <a:xfrm>
              <a:off x="3901352" y="3132327"/>
              <a:ext cx="0" cy="233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868C547-8C7B-1705-EBC7-545EB8C49F8F}"/>
                </a:ext>
              </a:extLst>
            </p:cNvPr>
            <p:cNvCxnSpPr/>
            <p:nvPr/>
          </p:nvCxnSpPr>
          <p:spPr>
            <a:xfrm flipH="1" flipV="1">
              <a:off x="2641671" y="3474450"/>
              <a:ext cx="552914" cy="384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82CEFF0-E207-92C2-4C0E-B84A7670046D}"/>
                </a:ext>
              </a:extLst>
            </p:cNvPr>
            <p:cNvCxnSpPr>
              <a:cxnSpLocks/>
            </p:cNvCxnSpPr>
            <p:nvPr/>
          </p:nvCxnSpPr>
          <p:spPr>
            <a:xfrm flipH="1">
              <a:off x="3610451" y="3781849"/>
              <a:ext cx="222135" cy="1390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141E566B-FEC2-A10A-E645-2A7FBA8A1CF4}"/>
              </a:ext>
            </a:extLst>
          </p:cNvPr>
          <p:cNvSpPr txBox="1"/>
          <p:nvPr/>
        </p:nvSpPr>
        <p:spPr>
          <a:xfrm>
            <a:off x="6600090" y="2676448"/>
            <a:ext cx="5001279" cy="1077218"/>
          </a:xfrm>
          <a:prstGeom prst="rect">
            <a:avLst/>
          </a:prstGeom>
          <a:noFill/>
        </p:spPr>
        <p:txBody>
          <a:bodyPr wrap="square" rtlCol="0">
            <a:spAutoFit/>
          </a:bodyPr>
          <a:lstStyle/>
          <a:p>
            <a:pPr algn="l"/>
            <a:r>
              <a:rPr lang="en-US" sz="1600">
                <a:solidFill>
                  <a:schemeClr val="bg2"/>
                </a:solidFill>
                <a:latin typeface="+mn-lt"/>
              </a:rPr>
              <a:t>Bring multiple parties into the conference (up to 6 additional). Allow agents to transfer ownership to a knowledge worker </a:t>
            </a:r>
            <a:r>
              <a:rPr lang="en-US" sz="1600">
                <a:solidFill>
                  <a:schemeClr val="bg2"/>
                </a:solidFill>
              </a:rPr>
              <a:t>and drop off for handling additional customers. *</a:t>
            </a:r>
            <a:endParaRPr lang="en-US" sz="1600">
              <a:solidFill>
                <a:schemeClr val="bg2"/>
              </a:solidFill>
              <a:latin typeface="+mn-lt"/>
            </a:endParaRPr>
          </a:p>
        </p:txBody>
      </p:sp>
      <p:sp>
        <p:nvSpPr>
          <p:cNvPr id="21" name="TextBox 20">
            <a:extLst>
              <a:ext uri="{FF2B5EF4-FFF2-40B4-BE49-F238E27FC236}">
                <a16:creationId xmlns:a16="http://schemas.microsoft.com/office/drawing/2014/main" id="{44DA5B1E-9163-8A8E-BDC9-FEE8EAD1120D}"/>
              </a:ext>
            </a:extLst>
          </p:cNvPr>
          <p:cNvSpPr txBox="1"/>
          <p:nvPr/>
        </p:nvSpPr>
        <p:spPr>
          <a:xfrm>
            <a:off x="10492154" y="6432691"/>
            <a:ext cx="1699846" cy="338554"/>
          </a:xfrm>
          <a:prstGeom prst="rect">
            <a:avLst/>
          </a:prstGeom>
          <a:noFill/>
        </p:spPr>
        <p:txBody>
          <a:bodyPr wrap="square" rtlCol="0">
            <a:spAutoFit/>
          </a:bodyPr>
          <a:lstStyle/>
          <a:p>
            <a:pPr algn="l"/>
            <a:r>
              <a:rPr lang="en-US" sz="1600">
                <a:solidFill>
                  <a:schemeClr val="bg2"/>
                </a:solidFill>
                <a:latin typeface="+mn-lt"/>
              </a:rPr>
              <a:t>*Coming Soon</a:t>
            </a:r>
          </a:p>
        </p:txBody>
      </p:sp>
      <p:pic>
        <p:nvPicPr>
          <p:cNvPr id="22" name="Picture 21">
            <a:extLst>
              <a:ext uri="{FF2B5EF4-FFF2-40B4-BE49-F238E27FC236}">
                <a16:creationId xmlns:a16="http://schemas.microsoft.com/office/drawing/2014/main" id="{0ADAA5DD-69AE-45ED-643C-F3451AE244A1}"/>
              </a:ext>
            </a:extLst>
          </p:cNvPr>
          <p:cNvPicPr>
            <a:picLocks noChangeAspect="1"/>
          </p:cNvPicPr>
          <p:nvPr/>
        </p:nvPicPr>
        <p:blipFill>
          <a:blip r:embed="rId5"/>
          <a:stretch>
            <a:fillRect/>
          </a:stretch>
        </p:blipFill>
        <p:spPr>
          <a:xfrm>
            <a:off x="884583" y="3764870"/>
            <a:ext cx="1311914" cy="498827"/>
          </a:xfrm>
          <a:prstGeom prst="rect">
            <a:avLst/>
          </a:prstGeom>
        </p:spPr>
      </p:pic>
      <p:pic>
        <p:nvPicPr>
          <p:cNvPr id="23" name="Picture 22">
            <a:extLst>
              <a:ext uri="{FF2B5EF4-FFF2-40B4-BE49-F238E27FC236}">
                <a16:creationId xmlns:a16="http://schemas.microsoft.com/office/drawing/2014/main" id="{22281D62-3002-9E2E-FE7A-CD49B65EFB91}"/>
              </a:ext>
            </a:extLst>
          </p:cNvPr>
          <p:cNvPicPr>
            <a:picLocks noChangeAspect="1"/>
          </p:cNvPicPr>
          <p:nvPr/>
        </p:nvPicPr>
        <p:blipFill>
          <a:blip r:embed="rId6"/>
          <a:stretch>
            <a:fillRect/>
          </a:stretch>
        </p:blipFill>
        <p:spPr>
          <a:xfrm>
            <a:off x="2994571" y="4132333"/>
            <a:ext cx="3214489" cy="794086"/>
          </a:xfrm>
          <a:prstGeom prst="rect">
            <a:avLst/>
          </a:prstGeom>
        </p:spPr>
      </p:pic>
      <p:cxnSp>
        <p:nvCxnSpPr>
          <p:cNvPr id="24" name="Curved Connector 23">
            <a:extLst>
              <a:ext uri="{FF2B5EF4-FFF2-40B4-BE49-F238E27FC236}">
                <a16:creationId xmlns:a16="http://schemas.microsoft.com/office/drawing/2014/main" id="{E7A048CD-02D7-513A-DF23-8A03276AB0C4}"/>
              </a:ext>
            </a:extLst>
          </p:cNvPr>
          <p:cNvCxnSpPr>
            <a:cxnSpLocks/>
          </p:cNvCxnSpPr>
          <p:nvPr/>
        </p:nvCxnSpPr>
        <p:spPr>
          <a:xfrm>
            <a:off x="1999117" y="3950325"/>
            <a:ext cx="1695471" cy="38331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7E07328-3D9B-FFC2-3852-8DB9DED6BC14}"/>
              </a:ext>
            </a:extLst>
          </p:cNvPr>
          <p:cNvSpPr txBox="1"/>
          <p:nvPr/>
        </p:nvSpPr>
        <p:spPr>
          <a:xfrm>
            <a:off x="6600089" y="4142154"/>
            <a:ext cx="5001279" cy="830997"/>
          </a:xfrm>
          <a:prstGeom prst="rect">
            <a:avLst/>
          </a:prstGeom>
          <a:noFill/>
        </p:spPr>
        <p:txBody>
          <a:bodyPr wrap="square" rtlCol="0">
            <a:spAutoFit/>
          </a:bodyPr>
          <a:lstStyle/>
          <a:p>
            <a:pPr algn="l"/>
            <a:r>
              <a:rPr lang="en-US" sz="1600">
                <a:solidFill>
                  <a:schemeClr val="bg2"/>
                </a:solidFill>
                <a:latin typeface="+mn-lt"/>
              </a:rPr>
              <a:t>WebRTC allows agents to use their web-browser to attend to calls enabling remote work with the need for physica</a:t>
            </a:r>
            <a:r>
              <a:rPr lang="en-US" sz="1600">
                <a:solidFill>
                  <a:schemeClr val="bg2"/>
                </a:solidFill>
              </a:rPr>
              <a:t>l hardware. Currently supported on Google Chrome.</a:t>
            </a:r>
            <a:endParaRPr lang="en-US" sz="1600">
              <a:solidFill>
                <a:schemeClr val="bg2"/>
              </a:solidFill>
              <a:latin typeface="+mn-lt"/>
            </a:endParaRPr>
          </a:p>
        </p:txBody>
      </p:sp>
      <p:grpSp>
        <p:nvGrpSpPr>
          <p:cNvPr id="17" name="Picture Placeholder 16">
            <a:extLst>
              <a:ext uri="{FF2B5EF4-FFF2-40B4-BE49-F238E27FC236}">
                <a16:creationId xmlns:a16="http://schemas.microsoft.com/office/drawing/2014/main" id="{20D17494-0EC2-4C93-A661-AB5A38102D15}"/>
              </a:ext>
            </a:extLst>
          </p:cNvPr>
          <p:cNvGrpSpPr/>
          <p:nvPr/>
        </p:nvGrpSpPr>
        <p:grpSpPr>
          <a:xfrm>
            <a:off x="3069933" y="5567607"/>
            <a:ext cx="505598" cy="411921"/>
            <a:chOff x="6434009" y="2428149"/>
            <a:chExt cx="458944" cy="373911"/>
          </a:xfrm>
          <a:gradFill>
            <a:gsLst>
              <a:gs pos="0">
                <a:schemeClr val="accent1"/>
              </a:gs>
              <a:gs pos="97000">
                <a:schemeClr val="accent2"/>
              </a:gs>
            </a:gsLst>
            <a:lin ang="0" scaled="1"/>
          </a:gradFill>
        </p:grpSpPr>
        <p:sp>
          <p:nvSpPr>
            <p:cNvPr id="18" name="Freeform: Shape 13">
              <a:extLst>
                <a:ext uri="{FF2B5EF4-FFF2-40B4-BE49-F238E27FC236}">
                  <a16:creationId xmlns:a16="http://schemas.microsoft.com/office/drawing/2014/main" id="{3504A24F-2717-2735-07C8-5DBC96A984F4}"/>
                </a:ext>
              </a:extLst>
            </p:cNvPr>
            <p:cNvSpPr/>
            <p:nvPr/>
          </p:nvSpPr>
          <p:spPr>
            <a:xfrm>
              <a:off x="6603980" y="2428149"/>
              <a:ext cx="118985" cy="246472"/>
            </a:xfrm>
            <a:custGeom>
              <a:avLst/>
              <a:gdLst>
                <a:gd name="connsiteX0" fmla="*/ 59493 w 118985"/>
                <a:gd name="connsiteY0" fmla="*/ 246472 h 246472"/>
                <a:gd name="connsiteX1" fmla="*/ 118986 w 118985"/>
                <a:gd name="connsiteY1" fmla="*/ 186979 h 246472"/>
                <a:gd name="connsiteX2" fmla="*/ 118986 w 118985"/>
                <a:gd name="connsiteY2" fmla="*/ 59493 h 246472"/>
                <a:gd name="connsiteX3" fmla="*/ 59493 w 118985"/>
                <a:gd name="connsiteY3" fmla="*/ 0 h 246472"/>
                <a:gd name="connsiteX4" fmla="*/ 0 w 118985"/>
                <a:gd name="connsiteY4" fmla="*/ 59493 h 246472"/>
                <a:gd name="connsiteX5" fmla="*/ 0 w 118985"/>
                <a:gd name="connsiteY5" fmla="*/ 186979 h 246472"/>
                <a:gd name="connsiteX6" fmla="*/ 59493 w 118985"/>
                <a:gd name="connsiteY6" fmla="*/ 246472 h 246472"/>
                <a:gd name="connsiteX7" fmla="*/ 16998 w 118985"/>
                <a:gd name="connsiteY7" fmla="*/ 59493 h 246472"/>
                <a:gd name="connsiteX8" fmla="*/ 59493 w 118985"/>
                <a:gd name="connsiteY8" fmla="*/ 16998 h 246472"/>
                <a:gd name="connsiteX9" fmla="*/ 101988 w 118985"/>
                <a:gd name="connsiteY9" fmla="*/ 59493 h 246472"/>
                <a:gd name="connsiteX10" fmla="*/ 101988 w 118985"/>
                <a:gd name="connsiteY10" fmla="*/ 186979 h 246472"/>
                <a:gd name="connsiteX11" fmla="*/ 59493 w 118985"/>
                <a:gd name="connsiteY11" fmla="*/ 229474 h 246472"/>
                <a:gd name="connsiteX12" fmla="*/ 16998 w 118985"/>
                <a:gd name="connsiteY12" fmla="*/ 186979 h 246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985" h="246472">
                  <a:moveTo>
                    <a:pt x="59493" y="246472"/>
                  </a:moveTo>
                  <a:cubicBezTo>
                    <a:pt x="92335" y="246435"/>
                    <a:pt x="118949" y="219821"/>
                    <a:pt x="118986" y="186979"/>
                  </a:cubicBezTo>
                  <a:lnTo>
                    <a:pt x="118986" y="59493"/>
                  </a:lnTo>
                  <a:cubicBezTo>
                    <a:pt x="118986" y="26636"/>
                    <a:pt x="92350" y="0"/>
                    <a:pt x="59493" y="0"/>
                  </a:cubicBezTo>
                  <a:cubicBezTo>
                    <a:pt x="26636" y="0"/>
                    <a:pt x="0" y="26636"/>
                    <a:pt x="0" y="59493"/>
                  </a:cubicBezTo>
                  <a:lnTo>
                    <a:pt x="0" y="186979"/>
                  </a:lnTo>
                  <a:cubicBezTo>
                    <a:pt x="37" y="219821"/>
                    <a:pt x="26651" y="246435"/>
                    <a:pt x="59493" y="246472"/>
                  </a:cubicBezTo>
                  <a:close/>
                  <a:moveTo>
                    <a:pt x="16998" y="59493"/>
                  </a:moveTo>
                  <a:cubicBezTo>
                    <a:pt x="16998" y="36024"/>
                    <a:pt x="36024" y="16998"/>
                    <a:pt x="59493" y="16998"/>
                  </a:cubicBezTo>
                  <a:cubicBezTo>
                    <a:pt x="82962" y="16998"/>
                    <a:pt x="101988" y="36024"/>
                    <a:pt x="101988" y="59493"/>
                  </a:cubicBezTo>
                  <a:lnTo>
                    <a:pt x="101988" y="186979"/>
                  </a:lnTo>
                  <a:cubicBezTo>
                    <a:pt x="101988" y="210449"/>
                    <a:pt x="82962" y="229474"/>
                    <a:pt x="59493" y="229474"/>
                  </a:cubicBezTo>
                  <a:cubicBezTo>
                    <a:pt x="36024" y="229474"/>
                    <a:pt x="16998" y="210449"/>
                    <a:pt x="16998" y="186979"/>
                  </a:cubicBezTo>
                  <a:close/>
                </a:path>
              </a:pathLst>
            </a:custGeom>
            <a:grpFill/>
            <a:ln w="4093" cap="flat">
              <a:noFill/>
              <a:prstDash val="solid"/>
              <a:miter/>
            </a:ln>
          </p:spPr>
          <p:txBody>
            <a:bodyPr rtlCol="0" anchor="ctr"/>
            <a:lstStyle/>
            <a:p>
              <a:endParaRPr lang="en-US"/>
            </a:p>
          </p:txBody>
        </p:sp>
        <p:sp>
          <p:nvSpPr>
            <p:cNvPr id="19" name="Freeform: Shape 14">
              <a:extLst>
                <a:ext uri="{FF2B5EF4-FFF2-40B4-BE49-F238E27FC236}">
                  <a16:creationId xmlns:a16="http://schemas.microsoft.com/office/drawing/2014/main" id="{27D69E15-8AF9-CEAE-8A5C-08BD8CB98341}"/>
                </a:ext>
              </a:extLst>
            </p:cNvPr>
            <p:cNvSpPr/>
            <p:nvPr/>
          </p:nvSpPr>
          <p:spPr>
            <a:xfrm>
              <a:off x="6434009" y="2496099"/>
              <a:ext cx="458944" cy="305961"/>
            </a:xfrm>
            <a:custGeom>
              <a:avLst/>
              <a:gdLst>
                <a:gd name="connsiteX0" fmla="*/ 429199 w 458944"/>
                <a:gd name="connsiteY0" fmla="*/ 33999 h 305961"/>
                <a:gd name="connsiteX1" fmla="*/ 399452 w 458944"/>
                <a:gd name="connsiteY1" fmla="*/ 63746 h 305961"/>
                <a:gd name="connsiteX2" fmla="*/ 399452 w 458944"/>
                <a:gd name="connsiteY2" fmla="*/ 96012 h 305961"/>
                <a:gd name="connsiteX3" fmla="*/ 399652 w 458944"/>
                <a:gd name="connsiteY3" fmla="*/ 101989 h 305961"/>
                <a:gd name="connsiteX4" fmla="*/ 399452 w 458944"/>
                <a:gd name="connsiteY4" fmla="*/ 165731 h 305961"/>
                <a:gd name="connsiteX5" fmla="*/ 386704 w 458944"/>
                <a:gd name="connsiteY5" fmla="*/ 178480 h 305961"/>
                <a:gd name="connsiteX6" fmla="*/ 373955 w 458944"/>
                <a:gd name="connsiteY6" fmla="*/ 165731 h 305961"/>
                <a:gd name="connsiteX7" fmla="*/ 373955 w 458944"/>
                <a:gd name="connsiteY7" fmla="*/ 29747 h 305961"/>
                <a:gd name="connsiteX8" fmla="*/ 344209 w 458944"/>
                <a:gd name="connsiteY8" fmla="*/ 0 h 305961"/>
                <a:gd name="connsiteX9" fmla="*/ 314462 w 458944"/>
                <a:gd name="connsiteY9" fmla="*/ 29747 h 305961"/>
                <a:gd name="connsiteX10" fmla="*/ 314462 w 458944"/>
                <a:gd name="connsiteY10" fmla="*/ 118982 h 305961"/>
                <a:gd name="connsiteX11" fmla="*/ 229472 w 458944"/>
                <a:gd name="connsiteY11" fmla="*/ 203973 h 305961"/>
                <a:gd name="connsiteX12" fmla="*/ 144483 w 458944"/>
                <a:gd name="connsiteY12" fmla="*/ 118982 h 305961"/>
                <a:gd name="connsiteX13" fmla="*/ 144483 w 458944"/>
                <a:gd name="connsiteY13" fmla="*/ 29747 h 305961"/>
                <a:gd name="connsiteX14" fmla="*/ 114736 w 458944"/>
                <a:gd name="connsiteY14" fmla="*/ 0 h 305961"/>
                <a:gd name="connsiteX15" fmla="*/ 84990 w 458944"/>
                <a:gd name="connsiteY15" fmla="*/ 29747 h 305961"/>
                <a:gd name="connsiteX16" fmla="*/ 84990 w 458944"/>
                <a:gd name="connsiteY16" fmla="*/ 165731 h 305961"/>
                <a:gd name="connsiteX17" fmla="*/ 72241 w 458944"/>
                <a:gd name="connsiteY17" fmla="*/ 178480 h 305961"/>
                <a:gd name="connsiteX18" fmla="*/ 59493 w 458944"/>
                <a:gd name="connsiteY18" fmla="*/ 165731 h 305961"/>
                <a:gd name="connsiteX19" fmla="*/ 59493 w 458944"/>
                <a:gd name="connsiteY19" fmla="*/ 101989 h 305961"/>
                <a:gd name="connsiteX20" fmla="*/ 59293 w 458944"/>
                <a:gd name="connsiteY20" fmla="*/ 101989 h 305961"/>
                <a:gd name="connsiteX21" fmla="*/ 59493 w 458944"/>
                <a:gd name="connsiteY21" fmla="*/ 96012 h 305961"/>
                <a:gd name="connsiteX22" fmla="*/ 59493 w 458944"/>
                <a:gd name="connsiteY22" fmla="*/ 63746 h 305961"/>
                <a:gd name="connsiteX23" fmla="*/ 29746 w 458944"/>
                <a:gd name="connsiteY23" fmla="*/ 33999 h 305961"/>
                <a:gd name="connsiteX24" fmla="*/ 0 w 458944"/>
                <a:gd name="connsiteY24" fmla="*/ 63746 h 305961"/>
                <a:gd name="connsiteX25" fmla="*/ 0 w 458944"/>
                <a:gd name="connsiteY25" fmla="*/ 118987 h 305961"/>
                <a:gd name="connsiteX26" fmla="*/ 8499 w 458944"/>
                <a:gd name="connsiteY26" fmla="*/ 127486 h 305961"/>
                <a:gd name="connsiteX27" fmla="*/ 16998 w 458944"/>
                <a:gd name="connsiteY27" fmla="*/ 118987 h 305961"/>
                <a:gd name="connsiteX28" fmla="*/ 16998 w 458944"/>
                <a:gd name="connsiteY28" fmla="*/ 63746 h 305961"/>
                <a:gd name="connsiteX29" fmla="*/ 29746 w 458944"/>
                <a:gd name="connsiteY29" fmla="*/ 50997 h 305961"/>
                <a:gd name="connsiteX30" fmla="*/ 42495 w 458944"/>
                <a:gd name="connsiteY30" fmla="*/ 63746 h 305961"/>
                <a:gd name="connsiteX31" fmla="*/ 42495 w 458944"/>
                <a:gd name="connsiteY31" fmla="*/ 101949 h 305961"/>
                <a:gd name="connsiteX32" fmla="*/ 42495 w 458944"/>
                <a:gd name="connsiteY32" fmla="*/ 101989 h 305961"/>
                <a:gd name="connsiteX33" fmla="*/ 42495 w 458944"/>
                <a:gd name="connsiteY33" fmla="*/ 165731 h 305961"/>
                <a:gd name="connsiteX34" fmla="*/ 72241 w 458944"/>
                <a:gd name="connsiteY34" fmla="*/ 195478 h 305961"/>
                <a:gd name="connsiteX35" fmla="*/ 101988 w 458944"/>
                <a:gd name="connsiteY35" fmla="*/ 165731 h 305961"/>
                <a:gd name="connsiteX36" fmla="*/ 101988 w 458944"/>
                <a:gd name="connsiteY36" fmla="*/ 29747 h 305961"/>
                <a:gd name="connsiteX37" fmla="*/ 114736 w 458944"/>
                <a:gd name="connsiteY37" fmla="*/ 16998 h 305961"/>
                <a:gd name="connsiteX38" fmla="*/ 127485 w 458944"/>
                <a:gd name="connsiteY38" fmla="*/ 29747 h 305961"/>
                <a:gd name="connsiteX39" fmla="*/ 127485 w 458944"/>
                <a:gd name="connsiteY39" fmla="*/ 118982 h 305961"/>
                <a:gd name="connsiteX40" fmla="*/ 220973 w 458944"/>
                <a:gd name="connsiteY40" fmla="*/ 220589 h 305961"/>
                <a:gd name="connsiteX41" fmla="*/ 220973 w 458944"/>
                <a:gd name="connsiteY41" fmla="*/ 237969 h 305961"/>
                <a:gd name="connsiteX42" fmla="*/ 244144 w 458944"/>
                <a:gd name="connsiteY42" fmla="*/ 288963 h 305961"/>
                <a:gd name="connsiteX43" fmla="*/ 161481 w 458944"/>
                <a:gd name="connsiteY43" fmla="*/ 288963 h 305961"/>
                <a:gd name="connsiteX44" fmla="*/ 152982 w 458944"/>
                <a:gd name="connsiteY44" fmla="*/ 297462 h 305961"/>
                <a:gd name="connsiteX45" fmla="*/ 161481 w 458944"/>
                <a:gd name="connsiteY45" fmla="*/ 305961 h 305961"/>
                <a:gd name="connsiteX46" fmla="*/ 297464 w 458944"/>
                <a:gd name="connsiteY46" fmla="*/ 305961 h 305961"/>
                <a:gd name="connsiteX47" fmla="*/ 305963 w 458944"/>
                <a:gd name="connsiteY47" fmla="*/ 297462 h 305961"/>
                <a:gd name="connsiteX48" fmla="*/ 297464 w 458944"/>
                <a:gd name="connsiteY48" fmla="*/ 288963 h 305961"/>
                <a:gd name="connsiteX49" fmla="*/ 288965 w 458944"/>
                <a:gd name="connsiteY49" fmla="*/ 288963 h 305961"/>
                <a:gd name="connsiteX50" fmla="*/ 237971 w 458944"/>
                <a:gd name="connsiteY50" fmla="*/ 237969 h 305961"/>
                <a:gd name="connsiteX51" fmla="*/ 237971 w 458944"/>
                <a:gd name="connsiteY51" fmla="*/ 220589 h 305961"/>
                <a:gd name="connsiteX52" fmla="*/ 331460 w 458944"/>
                <a:gd name="connsiteY52" fmla="*/ 118982 h 305961"/>
                <a:gd name="connsiteX53" fmla="*/ 331460 w 458944"/>
                <a:gd name="connsiteY53" fmla="*/ 29747 h 305961"/>
                <a:gd name="connsiteX54" fmla="*/ 344209 w 458944"/>
                <a:gd name="connsiteY54" fmla="*/ 16998 h 305961"/>
                <a:gd name="connsiteX55" fmla="*/ 356957 w 458944"/>
                <a:gd name="connsiteY55" fmla="*/ 29747 h 305961"/>
                <a:gd name="connsiteX56" fmla="*/ 356957 w 458944"/>
                <a:gd name="connsiteY56" fmla="*/ 165731 h 305961"/>
                <a:gd name="connsiteX57" fmla="*/ 386704 w 458944"/>
                <a:gd name="connsiteY57" fmla="*/ 195478 h 305961"/>
                <a:gd name="connsiteX58" fmla="*/ 416450 w 458944"/>
                <a:gd name="connsiteY58" fmla="*/ 165731 h 305961"/>
                <a:gd name="connsiteX59" fmla="*/ 416454 w 458944"/>
                <a:gd name="connsiteY59" fmla="*/ 101989 h 305961"/>
                <a:gd name="connsiteX60" fmla="*/ 416454 w 458944"/>
                <a:gd name="connsiteY60" fmla="*/ 101918 h 305961"/>
                <a:gd name="connsiteX61" fmla="*/ 416450 w 458944"/>
                <a:gd name="connsiteY61" fmla="*/ 63747 h 305961"/>
                <a:gd name="connsiteX62" fmla="*/ 429199 w 458944"/>
                <a:gd name="connsiteY62" fmla="*/ 50999 h 305961"/>
                <a:gd name="connsiteX63" fmla="*/ 441947 w 458944"/>
                <a:gd name="connsiteY63" fmla="*/ 63747 h 305961"/>
                <a:gd name="connsiteX64" fmla="*/ 441947 w 458944"/>
                <a:gd name="connsiteY64" fmla="*/ 118987 h 305961"/>
                <a:gd name="connsiteX65" fmla="*/ 450446 w 458944"/>
                <a:gd name="connsiteY65" fmla="*/ 127486 h 305961"/>
                <a:gd name="connsiteX66" fmla="*/ 458945 w 458944"/>
                <a:gd name="connsiteY66" fmla="*/ 118987 h 305961"/>
                <a:gd name="connsiteX67" fmla="*/ 458945 w 458944"/>
                <a:gd name="connsiteY67" fmla="*/ 63746 h 305961"/>
                <a:gd name="connsiteX68" fmla="*/ 429199 w 458944"/>
                <a:gd name="connsiteY68" fmla="*/ 33999 h 305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58944" h="305961">
                  <a:moveTo>
                    <a:pt x="429199" y="33999"/>
                  </a:moveTo>
                  <a:cubicBezTo>
                    <a:pt x="412779" y="34018"/>
                    <a:pt x="399469" y="47325"/>
                    <a:pt x="399452" y="63746"/>
                  </a:cubicBezTo>
                  <a:lnTo>
                    <a:pt x="399452" y="96012"/>
                  </a:lnTo>
                  <a:cubicBezTo>
                    <a:pt x="399418" y="98006"/>
                    <a:pt x="399482" y="100001"/>
                    <a:pt x="399652" y="101989"/>
                  </a:cubicBezTo>
                  <a:lnTo>
                    <a:pt x="399452" y="165731"/>
                  </a:lnTo>
                  <a:cubicBezTo>
                    <a:pt x="399452" y="172772"/>
                    <a:pt x="393745" y="178480"/>
                    <a:pt x="386704" y="178480"/>
                  </a:cubicBezTo>
                  <a:cubicBezTo>
                    <a:pt x="379663" y="178480"/>
                    <a:pt x="373955" y="172772"/>
                    <a:pt x="373955" y="165731"/>
                  </a:cubicBezTo>
                  <a:lnTo>
                    <a:pt x="373955" y="29747"/>
                  </a:lnTo>
                  <a:cubicBezTo>
                    <a:pt x="373955" y="13318"/>
                    <a:pt x="360637" y="0"/>
                    <a:pt x="344209" y="0"/>
                  </a:cubicBezTo>
                  <a:cubicBezTo>
                    <a:pt x="327780" y="0"/>
                    <a:pt x="314462" y="13318"/>
                    <a:pt x="314462" y="29747"/>
                  </a:cubicBezTo>
                  <a:lnTo>
                    <a:pt x="314462" y="118982"/>
                  </a:lnTo>
                  <a:cubicBezTo>
                    <a:pt x="314462" y="165921"/>
                    <a:pt x="276411" y="203973"/>
                    <a:pt x="229472" y="203973"/>
                  </a:cubicBezTo>
                  <a:cubicBezTo>
                    <a:pt x="182534" y="203973"/>
                    <a:pt x="144483" y="165921"/>
                    <a:pt x="144483" y="118982"/>
                  </a:cubicBezTo>
                  <a:lnTo>
                    <a:pt x="144483" y="29747"/>
                  </a:lnTo>
                  <a:cubicBezTo>
                    <a:pt x="144483" y="13318"/>
                    <a:pt x="131165" y="0"/>
                    <a:pt x="114736" y="0"/>
                  </a:cubicBezTo>
                  <a:cubicBezTo>
                    <a:pt x="98308" y="0"/>
                    <a:pt x="84990" y="13318"/>
                    <a:pt x="84990" y="29747"/>
                  </a:cubicBezTo>
                  <a:lnTo>
                    <a:pt x="84990" y="165731"/>
                  </a:lnTo>
                  <a:cubicBezTo>
                    <a:pt x="84990" y="172772"/>
                    <a:pt x="79282" y="178480"/>
                    <a:pt x="72241" y="178480"/>
                  </a:cubicBezTo>
                  <a:cubicBezTo>
                    <a:pt x="65200" y="178480"/>
                    <a:pt x="59493" y="172772"/>
                    <a:pt x="59493" y="165731"/>
                  </a:cubicBezTo>
                  <a:lnTo>
                    <a:pt x="59493" y="101989"/>
                  </a:lnTo>
                  <a:lnTo>
                    <a:pt x="59293" y="101989"/>
                  </a:lnTo>
                  <a:cubicBezTo>
                    <a:pt x="59461" y="100001"/>
                    <a:pt x="59527" y="98006"/>
                    <a:pt x="59493" y="96012"/>
                  </a:cubicBezTo>
                  <a:lnTo>
                    <a:pt x="59493" y="63746"/>
                  </a:lnTo>
                  <a:cubicBezTo>
                    <a:pt x="59493" y="47317"/>
                    <a:pt x="46175" y="33999"/>
                    <a:pt x="29746" y="33999"/>
                  </a:cubicBezTo>
                  <a:cubicBezTo>
                    <a:pt x="13318" y="33999"/>
                    <a:pt x="0" y="47317"/>
                    <a:pt x="0" y="63746"/>
                  </a:cubicBezTo>
                  <a:lnTo>
                    <a:pt x="0" y="118987"/>
                  </a:lnTo>
                  <a:cubicBezTo>
                    <a:pt x="0" y="123681"/>
                    <a:pt x="3805" y="127486"/>
                    <a:pt x="8499" y="127486"/>
                  </a:cubicBezTo>
                  <a:cubicBezTo>
                    <a:pt x="13193" y="127486"/>
                    <a:pt x="16998" y="123681"/>
                    <a:pt x="16998" y="118987"/>
                  </a:cubicBezTo>
                  <a:lnTo>
                    <a:pt x="16998" y="63746"/>
                  </a:lnTo>
                  <a:cubicBezTo>
                    <a:pt x="16998" y="56705"/>
                    <a:pt x="22705" y="50997"/>
                    <a:pt x="29746" y="50997"/>
                  </a:cubicBezTo>
                  <a:cubicBezTo>
                    <a:pt x="36787" y="50997"/>
                    <a:pt x="42495" y="56705"/>
                    <a:pt x="42495" y="63746"/>
                  </a:cubicBezTo>
                  <a:cubicBezTo>
                    <a:pt x="42495" y="63746"/>
                    <a:pt x="42495" y="101078"/>
                    <a:pt x="42495" y="101949"/>
                  </a:cubicBezTo>
                  <a:lnTo>
                    <a:pt x="42495" y="101989"/>
                  </a:lnTo>
                  <a:lnTo>
                    <a:pt x="42495" y="165731"/>
                  </a:lnTo>
                  <a:cubicBezTo>
                    <a:pt x="42495" y="182160"/>
                    <a:pt x="55813" y="195478"/>
                    <a:pt x="72241" y="195478"/>
                  </a:cubicBezTo>
                  <a:cubicBezTo>
                    <a:pt x="88670" y="195478"/>
                    <a:pt x="101988" y="182160"/>
                    <a:pt x="101988" y="165731"/>
                  </a:cubicBezTo>
                  <a:lnTo>
                    <a:pt x="101988" y="29747"/>
                  </a:lnTo>
                  <a:cubicBezTo>
                    <a:pt x="101988" y="22706"/>
                    <a:pt x="107695" y="16998"/>
                    <a:pt x="114736" y="16998"/>
                  </a:cubicBezTo>
                  <a:cubicBezTo>
                    <a:pt x="121777" y="16998"/>
                    <a:pt x="127485" y="22706"/>
                    <a:pt x="127485" y="29747"/>
                  </a:cubicBezTo>
                  <a:lnTo>
                    <a:pt x="127485" y="118982"/>
                  </a:lnTo>
                  <a:cubicBezTo>
                    <a:pt x="127556" y="171982"/>
                    <a:pt x="168164" y="216115"/>
                    <a:pt x="220973" y="220589"/>
                  </a:cubicBezTo>
                  <a:lnTo>
                    <a:pt x="220973" y="237969"/>
                  </a:lnTo>
                  <a:cubicBezTo>
                    <a:pt x="220984" y="257513"/>
                    <a:pt x="229430" y="276100"/>
                    <a:pt x="244144" y="288963"/>
                  </a:cubicBezTo>
                  <a:lnTo>
                    <a:pt x="161481" y="288963"/>
                  </a:lnTo>
                  <a:cubicBezTo>
                    <a:pt x="156787" y="288963"/>
                    <a:pt x="152982" y="292767"/>
                    <a:pt x="152982" y="297462"/>
                  </a:cubicBezTo>
                  <a:cubicBezTo>
                    <a:pt x="152982" y="302158"/>
                    <a:pt x="156787" y="305961"/>
                    <a:pt x="161481" y="305961"/>
                  </a:cubicBezTo>
                  <a:lnTo>
                    <a:pt x="297464" y="305961"/>
                  </a:lnTo>
                  <a:cubicBezTo>
                    <a:pt x="302158" y="305961"/>
                    <a:pt x="305963" y="302158"/>
                    <a:pt x="305963" y="297462"/>
                  </a:cubicBezTo>
                  <a:cubicBezTo>
                    <a:pt x="305963" y="292767"/>
                    <a:pt x="302158" y="288963"/>
                    <a:pt x="297464" y="288963"/>
                  </a:cubicBezTo>
                  <a:lnTo>
                    <a:pt x="288965" y="288963"/>
                  </a:lnTo>
                  <a:cubicBezTo>
                    <a:pt x="260815" y="288934"/>
                    <a:pt x="238003" y="266120"/>
                    <a:pt x="237971" y="237969"/>
                  </a:cubicBezTo>
                  <a:lnTo>
                    <a:pt x="237971" y="220589"/>
                  </a:lnTo>
                  <a:cubicBezTo>
                    <a:pt x="290781" y="216115"/>
                    <a:pt x="331389" y="171982"/>
                    <a:pt x="331460" y="118982"/>
                  </a:cubicBezTo>
                  <a:lnTo>
                    <a:pt x="331460" y="29747"/>
                  </a:lnTo>
                  <a:cubicBezTo>
                    <a:pt x="331460" y="22706"/>
                    <a:pt x="337168" y="16998"/>
                    <a:pt x="344209" y="16998"/>
                  </a:cubicBezTo>
                  <a:cubicBezTo>
                    <a:pt x="351250" y="16998"/>
                    <a:pt x="356957" y="22706"/>
                    <a:pt x="356957" y="29747"/>
                  </a:cubicBezTo>
                  <a:lnTo>
                    <a:pt x="356957" y="165731"/>
                  </a:lnTo>
                  <a:cubicBezTo>
                    <a:pt x="356957" y="182160"/>
                    <a:pt x="370275" y="195478"/>
                    <a:pt x="386704" y="195478"/>
                  </a:cubicBezTo>
                  <a:cubicBezTo>
                    <a:pt x="403132" y="195478"/>
                    <a:pt x="416450" y="182160"/>
                    <a:pt x="416450" y="165731"/>
                  </a:cubicBezTo>
                  <a:lnTo>
                    <a:pt x="416454" y="101989"/>
                  </a:lnTo>
                  <a:lnTo>
                    <a:pt x="416454" y="101918"/>
                  </a:lnTo>
                  <a:cubicBezTo>
                    <a:pt x="416450" y="100643"/>
                    <a:pt x="416450" y="63747"/>
                    <a:pt x="416450" y="63747"/>
                  </a:cubicBezTo>
                  <a:cubicBezTo>
                    <a:pt x="416450" y="56706"/>
                    <a:pt x="422157" y="50999"/>
                    <a:pt x="429199" y="50999"/>
                  </a:cubicBezTo>
                  <a:cubicBezTo>
                    <a:pt x="436240" y="50999"/>
                    <a:pt x="441947" y="56706"/>
                    <a:pt x="441947" y="63747"/>
                  </a:cubicBezTo>
                  <a:lnTo>
                    <a:pt x="441947" y="118987"/>
                  </a:lnTo>
                  <a:cubicBezTo>
                    <a:pt x="441947" y="123681"/>
                    <a:pt x="445750" y="127486"/>
                    <a:pt x="450446" y="127486"/>
                  </a:cubicBezTo>
                  <a:cubicBezTo>
                    <a:pt x="455142" y="127486"/>
                    <a:pt x="458945" y="123681"/>
                    <a:pt x="458945" y="118987"/>
                  </a:cubicBezTo>
                  <a:lnTo>
                    <a:pt x="458945" y="63746"/>
                  </a:lnTo>
                  <a:cubicBezTo>
                    <a:pt x="458924" y="47325"/>
                    <a:pt x="445619" y="34018"/>
                    <a:pt x="429199" y="33999"/>
                  </a:cubicBezTo>
                  <a:close/>
                </a:path>
              </a:pathLst>
            </a:custGeom>
            <a:grpFill/>
            <a:ln w="4093" cap="flat">
              <a:noFill/>
              <a:prstDash val="solid"/>
              <a:miter/>
            </a:ln>
          </p:spPr>
          <p:txBody>
            <a:bodyPr rtlCol="0" anchor="ctr"/>
            <a:lstStyle/>
            <a:p>
              <a:endParaRPr lang="en-US"/>
            </a:p>
          </p:txBody>
        </p:sp>
      </p:grpSp>
      <p:sp>
        <p:nvSpPr>
          <p:cNvPr id="25" name="TextBox 24">
            <a:extLst>
              <a:ext uri="{FF2B5EF4-FFF2-40B4-BE49-F238E27FC236}">
                <a16:creationId xmlns:a16="http://schemas.microsoft.com/office/drawing/2014/main" id="{CDC98B61-E788-21ED-8828-6A8C1F056FA3}"/>
              </a:ext>
            </a:extLst>
          </p:cNvPr>
          <p:cNvSpPr txBox="1"/>
          <p:nvPr/>
        </p:nvSpPr>
        <p:spPr>
          <a:xfrm>
            <a:off x="6600089" y="5363317"/>
            <a:ext cx="5001279" cy="584775"/>
          </a:xfrm>
          <a:prstGeom prst="rect">
            <a:avLst/>
          </a:prstGeom>
          <a:noFill/>
        </p:spPr>
        <p:txBody>
          <a:bodyPr wrap="square" rtlCol="0">
            <a:spAutoFit/>
          </a:bodyPr>
          <a:lstStyle/>
          <a:p>
            <a:pPr algn="l"/>
            <a:r>
              <a:rPr lang="en-US" sz="1600">
                <a:solidFill>
                  <a:schemeClr val="bg2"/>
                </a:solidFill>
                <a:latin typeface="+mn-lt"/>
              </a:rPr>
              <a:t>Background noise removal. Currently optimizes fo</a:t>
            </a:r>
            <a:r>
              <a:rPr lang="en-US" sz="1600">
                <a:solidFill>
                  <a:schemeClr val="bg2"/>
                </a:solidFill>
              </a:rPr>
              <a:t>r the customer’s voice</a:t>
            </a:r>
            <a:endParaRPr lang="en-US" sz="1600">
              <a:solidFill>
                <a:schemeClr val="bg2"/>
              </a:solidFill>
              <a:latin typeface="+mn-lt"/>
            </a:endParaRPr>
          </a:p>
        </p:txBody>
      </p:sp>
    </p:spTree>
    <p:extLst>
      <p:ext uri="{BB962C8B-B14F-4D97-AF65-F5344CB8AC3E}">
        <p14:creationId xmlns:p14="http://schemas.microsoft.com/office/powerpoint/2010/main" val="192636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27B7F-8818-E156-81D1-6A5562B06A03}"/>
              </a:ext>
            </a:extLst>
          </p:cNvPr>
          <p:cNvSpPr>
            <a:spLocks noGrp="1"/>
          </p:cNvSpPr>
          <p:nvPr>
            <p:ph type="title"/>
          </p:nvPr>
        </p:nvSpPr>
        <p:spPr>
          <a:xfrm>
            <a:off x="680244" y="506861"/>
            <a:ext cx="11009376" cy="975360"/>
          </a:xfrm>
        </p:spPr>
        <p:txBody>
          <a:bodyPr/>
          <a:lstStyle/>
          <a:p>
            <a:r>
              <a:rPr lang="en-US">
                <a:solidFill>
                  <a:schemeClr val="accent1"/>
                </a:solidFill>
              </a:rPr>
              <a:t>Native integrations with MS Teams brings collaboration and contact center applications closer</a:t>
            </a:r>
          </a:p>
        </p:txBody>
      </p:sp>
      <p:sp>
        <p:nvSpPr>
          <p:cNvPr id="3" name="TextBox 2">
            <a:extLst>
              <a:ext uri="{FF2B5EF4-FFF2-40B4-BE49-F238E27FC236}">
                <a16:creationId xmlns:a16="http://schemas.microsoft.com/office/drawing/2014/main" id="{260B48A0-C5C5-BD79-4430-0D9E69FB6A56}"/>
              </a:ext>
            </a:extLst>
          </p:cNvPr>
          <p:cNvSpPr txBox="1"/>
          <p:nvPr/>
        </p:nvSpPr>
        <p:spPr>
          <a:xfrm>
            <a:off x="448471" y="1475232"/>
            <a:ext cx="11185875" cy="369332"/>
          </a:xfrm>
          <a:prstGeom prst="rect">
            <a:avLst/>
          </a:prstGeom>
          <a:noFill/>
        </p:spPr>
        <p:txBody>
          <a:bodyPr wrap="square" rtlCol="0">
            <a:spAutoFit/>
          </a:bodyPr>
          <a:lstStyle/>
          <a:p>
            <a:pPr algn="l"/>
            <a:r>
              <a:rPr lang="en-US">
                <a:solidFill>
                  <a:schemeClr val="bg2"/>
                </a:solidFill>
                <a:latin typeface="+mn-lt"/>
              </a:rPr>
              <a:t>Consult Transfer to MS Teams</a:t>
            </a:r>
          </a:p>
        </p:txBody>
      </p:sp>
      <p:pic>
        <p:nvPicPr>
          <p:cNvPr id="4" name="Picture 3">
            <a:extLst>
              <a:ext uri="{FF2B5EF4-FFF2-40B4-BE49-F238E27FC236}">
                <a16:creationId xmlns:a16="http://schemas.microsoft.com/office/drawing/2014/main" id="{CDBDB03A-F6FC-4287-58C3-9BCD89CA11D1}"/>
              </a:ext>
            </a:extLst>
          </p:cNvPr>
          <p:cNvPicPr>
            <a:picLocks noChangeAspect="1"/>
          </p:cNvPicPr>
          <p:nvPr/>
        </p:nvPicPr>
        <p:blipFill>
          <a:blip r:embed="rId3"/>
          <a:stretch>
            <a:fillRect/>
          </a:stretch>
        </p:blipFill>
        <p:spPr>
          <a:xfrm>
            <a:off x="3454716" y="2206752"/>
            <a:ext cx="8035915" cy="3955774"/>
          </a:xfrm>
          <a:prstGeom prst="rect">
            <a:avLst/>
          </a:prstGeom>
        </p:spPr>
      </p:pic>
      <p:sp>
        <p:nvSpPr>
          <p:cNvPr id="5" name="TextBox 4">
            <a:extLst>
              <a:ext uri="{FF2B5EF4-FFF2-40B4-BE49-F238E27FC236}">
                <a16:creationId xmlns:a16="http://schemas.microsoft.com/office/drawing/2014/main" id="{6FFA9D9D-7274-DC4E-E764-FBED6BC00D95}"/>
              </a:ext>
            </a:extLst>
          </p:cNvPr>
          <p:cNvSpPr txBox="1"/>
          <p:nvPr/>
        </p:nvSpPr>
        <p:spPr>
          <a:xfrm>
            <a:off x="448471" y="1918252"/>
            <a:ext cx="2821504" cy="4062651"/>
          </a:xfrm>
          <a:prstGeom prst="rect">
            <a:avLst/>
          </a:prstGeom>
          <a:noFill/>
        </p:spPr>
        <p:txBody>
          <a:bodyPr wrap="square">
            <a:spAutoFit/>
          </a:bodyPr>
          <a:lstStyle/>
          <a:p>
            <a:pPr marL="285750" indent="-285750">
              <a:spcBef>
                <a:spcPts val="0"/>
              </a:spcBef>
              <a:buFont typeface="Arial"/>
              <a:buChar char="•"/>
            </a:pPr>
            <a:r>
              <a:rPr lang="en-US" sz="1600">
                <a:solidFill>
                  <a:schemeClr val="bg2"/>
                </a:solidFill>
                <a:latin typeface="+mn-lt"/>
                <a:ea typeface="ＭＳ Ｐゴシック"/>
                <a:cs typeface="Arial"/>
              </a:rPr>
              <a:t>Agents can connect directly to subject matter experts in their organization.</a:t>
            </a:r>
          </a:p>
          <a:p>
            <a:pPr marL="285750" indent="-285750">
              <a:spcBef>
                <a:spcPts val="0"/>
              </a:spcBef>
              <a:buFont typeface="Arial"/>
              <a:buChar char="•"/>
            </a:pPr>
            <a:endParaRPr lang="en-US" sz="1600">
              <a:solidFill>
                <a:schemeClr val="bg2"/>
              </a:solidFill>
              <a:latin typeface="+mn-lt"/>
              <a:ea typeface="ＭＳ Ｐゴシック"/>
              <a:cs typeface="Arial"/>
            </a:endParaRPr>
          </a:p>
          <a:p>
            <a:pPr marL="285750" indent="-285750">
              <a:spcBef>
                <a:spcPts val="0"/>
              </a:spcBef>
              <a:buFont typeface="Arial"/>
              <a:buChar char="•"/>
            </a:pPr>
            <a:r>
              <a:rPr lang="en-US" sz="1600">
                <a:solidFill>
                  <a:schemeClr val="bg2"/>
                </a:solidFill>
                <a:latin typeface="+mn-lt"/>
                <a:ea typeface="ＭＳ Ｐゴシック"/>
                <a:cs typeface="Arial"/>
              </a:rPr>
              <a:t>Agents can understand their availability / presence to connect with them during an ongoing customer interaction.</a:t>
            </a:r>
          </a:p>
          <a:p>
            <a:pPr marL="285750" indent="-285750">
              <a:spcBef>
                <a:spcPts val="0"/>
              </a:spcBef>
              <a:buFont typeface="Arial"/>
              <a:buChar char="•"/>
            </a:pPr>
            <a:endParaRPr lang="en-US" sz="1600">
              <a:solidFill>
                <a:schemeClr val="bg2"/>
              </a:solidFill>
              <a:latin typeface="+mn-lt"/>
              <a:ea typeface="ＭＳ Ｐゴシック"/>
              <a:cs typeface="Arial"/>
            </a:endParaRPr>
          </a:p>
          <a:p>
            <a:pPr marL="285750" indent="-285750">
              <a:spcBef>
                <a:spcPts val="0"/>
              </a:spcBef>
              <a:buFont typeface="Arial"/>
              <a:buChar char="•"/>
            </a:pPr>
            <a:r>
              <a:rPr lang="en-US" sz="1600">
                <a:solidFill>
                  <a:schemeClr val="bg2"/>
                </a:solidFill>
                <a:latin typeface="+mn-lt"/>
                <a:ea typeface="ＭＳ Ｐゴシック"/>
                <a:cs typeface="Arial"/>
              </a:rPr>
              <a:t>Search experts by their first name, role, department, or phone number (business phone)</a:t>
            </a:r>
            <a:br>
              <a:rPr lang="en-US" sz="1600">
                <a:solidFill>
                  <a:schemeClr val="bg2"/>
                </a:solidFill>
                <a:latin typeface="+mn-lt"/>
                <a:ea typeface="ＭＳ Ｐゴシック"/>
                <a:cs typeface="Arial"/>
              </a:rPr>
            </a:br>
            <a:endParaRPr lang="en-US" sz="1600">
              <a:solidFill>
                <a:schemeClr val="bg2"/>
              </a:solidFill>
              <a:latin typeface="+mn-lt"/>
              <a:ea typeface="ＭＳ Ｐゴシック"/>
              <a:cs typeface="Arial"/>
            </a:endParaRPr>
          </a:p>
          <a:p>
            <a:pPr marL="285750" indent="-285750">
              <a:spcBef>
                <a:spcPts val="0"/>
              </a:spcBef>
              <a:buFont typeface="Arial"/>
              <a:buChar char="•"/>
            </a:pPr>
            <a:endParaRPr lang="en-US" sz="1600">
              <a:solidFill>
                <a:schemeClr val="bg2"/>
              </a:solidFill>
              <a:latin typeface="+mn-lt"/>
              <a:ea typeface="ＭＳ Ｐゴシック"/>
              <a:cs typeface="Arial"/>
            </a:endParaRPr>
          </a:p>
        </p:txBody>
      </p:sp>
    </p:spTree>
    <p:extLst>
      <p:ext uri="{BB962C8B-B14F-4D97-AF65-F5344CB8AC3E}">
        <p14:creationId xmlns:p14="http://schemas.microsoft.com/office/powerpoint/2010/main" val="541581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264E1-9014-16AB-B684-D794E7F8F9C4}"/>
              </a:ext>
            </a:extLst>
          </p:cNvPr>
          <p:cNvSpPr>
            <a:spLocks noGrp="1"/>
          </p:cNvSpPr>
          <p:nvPr>
            <p:ph type="title"/>
          </p:nvPr>
        </p:nvSpPr>
        <p:spPr/>
        <p:txBody>
          <a:bodyPr/>
          <a:lstStyle/>
          <a:p>
            <a:r>
              <a:rPr lang="en-US">
                <a:solidFill>
                  <a:schemeClr val="accent1"/>
                </a:solidFill>
              </a:rPr>
              <a:t>Native integrations with MS Teams brings collaboration and contact center applications closer</a:t>
            </a:r>
          </a:p>
        </p:txBody>
      </p:sp>
      <p:sp>
        <p:nvSpPr>
          <p:cNvPr id="3" name="TextBox 2">
            <a:extLst>
              <a:ext uri="{FF2B5EF4-FFF2-40B4-BE49-F238E27FC236}">
                <a16:creationId xmlns:a16="http://schemas.microsoft.com/office/drawing/2014/main" id="{3933A381-4594-3970-359C-89F832FAF8DA}"/>
              </a:ext>
            </a:extLst>
          </p:cNvPr>
          <p:cNvSpPr txBox="1"/>
          <p:nvPr/>
        </p:nvSpPr>
        <p:spPr>
          <a:xfrm>
            <a:off x="591995" y="1231392"/>
            <a:ext cx="11185875" cy="369332"/>
          </a:xfrm>
          <a:prstGeom prst="rect">
            <a:avLst/>
          </a:prstGeom>
          <a:noFill/>
        </p:spPr>
        <p:txBody>
          <a:bodyPr wrap="square" rtlCol="0">
            <a:spAutoFit/>
          </a:bodyPr>
          <a:lstStyle/>
          <a:p>
            <a:pPr algn="l"/>
            <a:r>
              <a:rPr lang="en-US">
                <a:solidFill>
                  <a:schemeClr val="bg2"/>
                </a:solidFill>
                <a:latin typeface="+mn-lt"/>
              </a:rPr>
              <a:t>Presence sync into MS Teams</a:t>
            </a:r>
          </a:p>
        </p:txBody>
      </p:sp>
      <p:grpSp>
        <p:nvGrpSpPr>
          <p:cNvPr id="5" name="Group 4">
            <a:extLst>
              <a:ext uri="{FF2B5EF4-FFF2-40B4-BE49-F238E27FC236}">
                <a16:creationId xmlns:a16="http://schemas.microsoft.com/office/drawing/2014/main" id="{3E22C0DD-C9C0-9137-9D12-3A4EF247C7AF}"/>
              </a:ext>
            </a:extLst>
          </p:cNvPr>
          <p:cNvGrpSpPr/>
          <p:nvPr/>
        </p:nvGrpSpPr>
        <p:grpSpPr>
          <a:xfrm>
            <a:off x="254069" y="1946180"/>
            <a:ext cx="3466008" cy="2168620"/>
            <a:chOff x="1100107" y="993754"/>
            <a:chExt cx="9991785" cy="5678913"/>
          </a:xfrm>
        </p:grpSpPr>
        <p:pic>
          <p:nvPicPr>
            <p:cNvPr id="6" name="Picture 5">
              <a:extLst>
                <a:ext uri="{FF2B5EF4-FFF2-40B4-BE49-F238E27FC236}">
                  <a16:creationId xmlns:a16="http://schemas.microsoft.com/office/drawing/2014/main" id="{7E0CBF02-F289-ECE8-DDEE-DF2491D7F06B}"/>
                </a:ext>
              </a:extLst>
            </p:cNvPr>
            <p:cNvPicPr>
              <a:picLocks noChangeAspect="1"/>
            </p:cNvPicPr>
            <p:nvPr/>
          </p:nvPicPr>
          <p:blipFill>
            <a:blip r:embed="rId2"/>
            <a:stretch>
              <a:fillRect/>
            </a:stretch>
          </p:blipFill>
          <p:spPr>
            <a:xfrm>
              <a:off x="1100107" y="993754"/>
              <a:ext cx="9991785" cy="5678913"/>
            </a:xfrm>
            <a:prstGeom prst="rect">
              <a:avLst/>
            </a:prstGeom>
          </p:spPr>
        </p:pic>
        <p:sp>
          <p:nvSpPr>
            <p:cNvPr id="7" name="Rounded Rectangle 6">
              <a:extLst>
                <a:ext uri="{FF2B5EF4-FFF2-40B4-BE49-F238E27FC236}">
                  <a16:creationId xmlns:a16="http://schemas.microsoft.com/office/drawing/2014/main" id="{AC613C6C-5A41-60A7-7B9D-1082B6F505DC}"/>
                </a:ext>
              </a:extLst>
            </p:cNvPr>
            <p:cNvSpPr/>
            <p:nvPr/>
          </p:nvSpPr>
          <p:spPr>
            <a:xfrm>
              <a:off x="1100107" y="5282214"/>
              <a:ext cx="1039411" cy="257452"/>
            </a:xfrm>
            <a:prstGeom prst="roundRect">
              <a:avLst/>
            </a:prstGeom>
            <a:noFill/>
            <a:ln w="12700">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sp>
          <p:nvSpPr>
            <p:cNvPr id="8" name="Rounded Rectangle 7">
              <a:extLst>
                <a:ext uri="{FF2B5EF4-FFF2-40B4-BE49-F238E27FC236}">
                  <a16:creationId xmlns:a16="http://schemas.microsoft.com/office/drawing/2014/main" id="{5182F278-EB55-EB07-E20D-352CBF727DC3}"/>
                </a:ext>
              </a:extLst>
            </p:cNvPr>
            <p:cNvSpPr/>
            <p:nvPr/>
          </p:nvSpPr>
          <p:spPr>
            <a:xfrm>
              <a:off x="6481455" y="1572828"/>
              <a:ext cx="1039411" cy="257452"/>
            </a:xfrm>
            <a:prstGeom prst="roundRect">
              <a:avLst/>
            </a:prstGeom>
            <a:noFill/>
            <a:ln w="12700">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sp>
          <p:nvSpPr>
            <p:cNvPr id="9" name="Rounded Rectangle 8">
              <a:extLst>
                <a:ext uri="{FF2B5EF4-FFF2-40B4-BE49-F238E27FC236}">
                  <a16:creationId xmlns:a16="http://schemas.microsoft.com/office/drawing/2014/main" id="{0A65BE1B-3915-193B-FC54-9F43859E967B}"/>
                </a:ext>
              </a:extLst>
            </p:cNvPr>
            <p:cNvSpPr/>
            <p:nvPr/>
          </p:nvSpPr>
          <p:spPr>
            <a:xfrm>
              <a:off x="4361171" y="4876800"/>
              <a:ext cx="1039411" cy="257452"/>
            </a:xfrm>
            <a:prstGeom prst="roundRect">
              <a:avLst/>
            </a:prstGeom>
            <a:noFill/>
            <a:ln w="12700">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cxnSp>
          <p:nvCxnSpPr>
            <p:cNvPr id="10" name="Curved Connector 9">
              <a:extLst>
                <a:ext uri="{FF2B5EF4-FFF2-40B4-BE49-F238E27FC236}">
                  <a16:creationId xmlns:a16="http://schemas.microsoft.com/office/drawing/2014/main" id="{5C9ED640-04E4-16E0-3076-82E3B86A9311}"/>
                </a:ext>
              </a:extLst>
            </p:cNvPr>
            <p:cNvCxnSpPr>
              <a:endCxn id="8" idx="1"/>
            </p:cNvCxnSpPr>
            <p:nvPr/>
          </p:nvCxnSpPr>
          <p:spPr>
            <a:xfrm flipV="1">
              <a:off x="2139518" y="1701554"/>
              <a:ext cx="4341937" cy="3709386"/>
            </a:xfrm>
            <a:prstGeom prst="curvedConnector3">
              <a:avLst/>
            </a:prstGeom>
            <a:ln w="190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Curved Connector 10">
              <a:extLst>
                <a:ext uri="{FF2B5EF4-FFF2-40B4-BE49-F238E27FC236}">
                  <a16:creationId xmlns:a16="http://schemas.microsoft.com/office/drawing/2014/main" id="{6ECD0B21-0CAA-B977-6885-FDA0700F54F2}"/>
                </a:ext>
              </a:extLst>
            </p:cNvPr>
            <p:cNvCxnSpPr>
              <a:endCxn id="9" idx="0"/>
            </p:cNvCxnSpPr>
            <p:nvPr/>
          </p:nvCxnSpPr>
          <p:spPr>
            <a:xfrm rot="5400000">
              <a:off x="4613249" y="1969183"/>
              <a:ext cx="3175246" cy="2639989"/>
            </a:xfrm>
            <a:prstGeom prst="curvedConnector3">
              <a:avLst/>
            </a:prstGeom>
            <a:ln w="190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TextBox 11">
              <a:extLst>
                <a:ext uri="{FF2B5EF4-FFF2-40B4-BE49-F238E27FC236}">
                  <a16:creationId xmlns:a16="http://schemas.microsoft.com/office/drawing/2014/main" id="{E80BD873-D9CA-4F1E-62ED-EF2947E4454A}"/>
                </a:ext>
              </a:extLst>
            </p:cNvPr>
            <p:cNvSpPr txBox="1"/>
            <p:nvPr/>
          </p:nvSpPr>
          <p:spPr>
            <a:xfrm>
              <a:off x="1819921" y="5226236"/>
              <a:ext cx="248575" cy="369332"/>
            </a:xfrm>
            <a:prstGeom prst="rect">
              <a:avLst/>
            </a:prstGeom>
            <a:noFill/>
            <a:ln>
              <a:noFill/>
            </a:ln>
          </p:spPr>
          <p:txBody>
            <a:bodyPr wrap="square" rtlCol="0">
              <a:spAutoFit/>
            </a:bodyPr>
            <a:lstStyle/>
            <a:p>
              <a:pPr algn="l"/>
              <a:r>
                <a:rPr lang="en-US">
                  <a:solidFill>
                    <a:schemeClr val="accent5"/>
                  </a:solidFill>
                  <a:latin typeface="+mn-lt"/>
                </a:rPr>
                <a:t>1</a:t>
              </a:r>
            </a:p>
          </p:txBody>
        </p:sp>
        <p:sp>
          <p:nvSpPr>
            <p:cNvPr id="13" name="TextBox 12">
              <a:extLst>
                <a:ext uri="{FF2B5EF4-FFF2-40B4-BE49-F238E27FC236}">
                  <a16:creationId xmlns:a16="http://schemas.microsoft.com/office/drawing/2014/main" id="{827D9C94-57A8-6275-3620-0495388EFAA0}"/>
                </a:ext>
              </a:extLst>
            </p:cNvPr>
            <p:cNvSpPr txBox="1"/>
            <p:nvPr/>
          </p:nvSpPr>
          <p:spPr>
            <a:xfrm>
              <a:off x="7485354" y="1519560"/>
              <a:ext cx="248575" cy="369332"/>
            </a:xfrm>
            <a:prstGeom prst="rect">
              <a:avLst/>
            </a:prstGeom>
            <a:noFill/>
            <a:ln>
              <a:noFill/>
            </a:ln>
          </p:spPr>
          <p:txBody>
            <a:bodyPr wrap="square" rtlCol="0">
              <a:spAutoFit/>
            </a:bodyPr>
            <a:lstStyle/>
            <a:p>
              <a:pPr algn="l"/>
              <a:r>
                <a:rPr lang="en-US">
                  <a:solidFill>
                    <a:schemeClr val="accent5"/>
                  </a:solidFill>
                  <a:latin typeface="+mn-lt"/>
                </a:rPr>
                <a:t>2</a:t>
              </a:r>
            </a:p>
          </p:txBody>
        </p:sp>
        <p:sp>
          <p:nvSpPr>
            <p:cNvPr id="14" name="TextBox 13">
              <a:extLst>
                <a:ext uri="{FF2B5EF4-FFF2-40B4-BE49-F238E27FC236}">
                  <a16:creationId xmlns:a16="http://schemas.microsoft.com/office/drawing/2014/main" id="{B34FB92B-BA6A-2DE3-E1EB-2D70FAC03F47}"/>
                </a:ext>
              </a:extLst>
            </p:cNvPr>
            <p:cNvSpPr txBox="1"/>
            <p:nvPr/>
          </p:nvSpPr>
          <p:spPr>
            <a:xfrm>
              <a:off x="5376179" y="4832409"/>
              <a:ext cx="248575" cy="369332"/>
            </a:xfrm>
            <a:prstGeom prst="rect">
              <a:avLst/>
            </a:prstGeom>
            <a:noFill/>
            <a:ln>
              <a:noFill/>
            </a:ln>
          </p:spPr>
          <p:txBody>
            <a:bodyPr wrap="square" rtlCol="0">
              <a:spAutoFit/>
            </a:bodyPr>
            <a:lstStyle/>
            <a:p>
              <a:r>
                <a:rPr lang="en-US">
                  <a:solidFill>
                    <a:schemeClr val="accent5"/>
                  </a:solidFill>
                  <a:latin typeface="+mn-lt"/>
                </a:rPr>
                <a:t>3</a:t>
              </a:r>
            </a:p>
          </p:txBody>
        </p:sp>
      </p:grpSp>
      <p:grpSp>
        <p:nvGrpSpPr>
          <p:cNvPr id="15" name="Group 14">
            <a:extLst>
              <a:ext uri="{FF2B5EF4-FFF2-40B4-BE49-F238E27FC236}">
                <a16:creationId xmlns:a16="http://schemas.microsoft.com/office/drawing/2014/main" id="{D6A20C00-2784-F357-09F4-92FD5617AA71}"/>
              </a:ext>
            </a:extLst>
          </p:cNvPr>
          <p:cNvGrpSpPr/>
          <p:nvPr/>
        </p:nvGrpSpPr>
        <p:grpSpPr>
          <a:xfrm>
            <a:off x="3900355" y="1946180"/>
            <a:ext cx="3768720" cy="2337585"/>
            <a:chOff x="974376" y="911142"/>
            <a:chExt cx="10243245" cy="5771356"/>
          </a:xfrm>
        </p:grpSpPr>
        <p:pic>
          <p:nvPicPr>
            <p:cNvPr id="16" name="Picture 15">
              <a:extLst>
                <a:ext uri="{FF2B5EF4-FFF2-40B4-BE49-F238E27FC236}">
                  <a16:creationId xmlns:a16="http://schemas.microsoft.com/office/drawing/2014/main" id="{509FADCB-F2FC-5B63-873E-50D8CA00A812}"/>
                </a:ext>
              </a:extLst>
            </p:cNvPr>
            <p:cNvPicPr>
              <a:picLocks noChangeAspect="1"/>
            </p:cNvPicPr>
            <p:nvPr/>
          </p:nvPicPr>
          <p:blipFill>
            <a:blip r:embed="rId3"/>
            <a:stretch>
              <a:fillRect/>
            </a:stretch>
          </p:blipFill>
          <p:spPr>
            <a:xfrm>
              <a:off x="974376" y="911142"/>
              <a:ext cx="10243245" cy="5771356"/>
            </a:xfrm>
            <a:prstGeom prst="rect">
              <a:avLst/>
            </a:prstGeom>
          </p:spPr>
        </p:pic>
        <p:sp>
          <p:nvSpPr>
            <p:cNvPr id="17" name="Rounded Rectangle 16">
              <a:extLst>
                <a:ext uri="{FF2B5EF4-FFF2-40B4-BE49-F238E27FC236}">
                  <a16:creationId xmlns:a16="http://schemas.microsoft.com/office/drawing/2014/main" id="{644C08DF-B9CB-DC1A-D64B-D06F86606E94}"/>
                </a:ext>
              </a:extLst>
            </p:cNvPr>
            <p:cNvSpPr/>
            <p:nvPr/>
          </p:nvSpPr>
          <p:spPr>
            <a:xfrm>
              <a:off x="974376" y="6128034"/>
              <a:ext cx="1039411" cy="257452"/>
            </a:xfrm>
            <a:prstGeom prst="roundRect">
              <a:avLst/>
            </a:prstGeom>
            <a:noFill/>
            <a:ln w="12700">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sp>
          <p:nvSpPr>
            <p:cNvPr id="18" name="TextBox 17">
              <a:extLst>
                <a:ext uri="{FF2B5EF4-FFF2-40B4-BE49-F238E27FC236}">
                  <a16:creationId xmlns:a16="http://schemas.microsoft.com/office/drawing/2014/main" id="{C51B4E63-B12C-773E-63C9-1BA899503E90}"/>
                </a:ext>
              </a:extLst>
            </p:cNvPr>
            <p:cNvSpPr txBox="1"/>
            <p:nvPr/>
          </p:nvSpPr>
          <p:spPr>
            <a:xfrm>
              <a:off x="1694190" y="6072056"/>
              <a:ext cx="248575" cy="369332"/>
            </a:xfrm>
            <a:prstGeom prst="rect">
              <a:avLst/>
            </a:prstGeom>
            <a:noFill/>
            <a:ln>
              <a:noFill/>
            </a:ln>
          </p:spPr>
          <p:txBody>
            <a:bodyPr wrap="square" rtlCol="0">
              <a:spAutoFit/>
            </a:bodyPr>
            <a:lstStyle/>
            <a:p>
              <a:pPr algn="l"/>
              <a:r>
                <a:rPr lang="en-US">
                  <a:solidFill>
                    <a:schemeClr val="accent5"/>
                  </a:solidFill>
                  <a:latin typeface="+mn-lt"/>
                </a:rPr>
                <a:t>1</a:t>
              </a:r>
            </a:p>
          </p:txBody>
        </p:sp>
        <p:sp>
          <p:nvSpPr>
            <p:cNvPr id="19" name="Rounded Rectangle 18">
              <a:extLst>
                <a:ext uri="{FF2B5EF4-FFF2-40B4-BE49-F238E27FC236}">
                  <a16:creationId xmlns:a16="http://schemas.microsoft.com/office/drawing/2014/main" id="{BFEBE02A-5E0D-4F3A-FD56-190D8C8628B4}"/>
                </a:ext>
              </a:extLst>
            </p:cNvPr>
            <p:cNvSpPr/>
            <p:nvPr/>
          </p:nvSpPr>
          <p:spPr>
            <a:xfrm>
              <a:off x="3092736" y="3539368"/>
              <a:ext cx="1582134" cy="564002"/>
            </a:xfrm>
            <a:prstGeom prst="roundRect">
              <a:avLst/>
            </a:prstGeom>
            <a:noFill/>
            <a:ln w="12700">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sp>
          <p:nvSpPr>
            <p:cNvPr id="20" name="Rounded Rectangle 19">
              <a:extLst>
                <a:ext uri="{FF2B5EF4-FFF2-40B4-BE49-F238E27FC236}">
                  <a16:creationId xmlns:a16="http://schemas.microsoft.com/office/drawing/2014/main" id="{D3A604CE-C7CD-3736-6F15-F56463B3A6D6}"/>
                </a:ext>
              </a:extLst>
            </p:cNvPr>
            <p:cNvSpPr/>
            <p:nvPr/>
          </p:nvSpPr>
          <p:spPr>
            <a:xfrm>
              <a:off x="3092736" y="4461448"/>
              <a:ext cx="3003264" cy="979231"/>
            </a:xfrm>
            <a:prstGeom prst="roundRect">
              <a:avLst/>
            </a:prstGeom>
            <a:noFill/>
            <a:ln w="12700">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sp>
          <p:nvSpPr>
            <p:cNvPr id="21" name="TextBox 20">
              <a:extLst>
                <a:ext uri="{FF2B5EF4-FFF2-40B4-BE49-F238E27FC236}">
                  <a16:creationId xmlns:a16="http://schemas.microsoft.com/office/drawing/2014/main" id="{14C9507E-01AC-B2AB-4691-2FE54CC375F1}"/>
                </a:ext>
              </a:extLst>
            </p:cNvPr>
            <p:cNvSpPr txBox="1"/>
            <p:nvPr/>
          </p:nvSpPr>
          <p:spPr>
            <a:xfrm>
              <a:off x="6095997" y="4650983"/>
              <a:ext cx="2396493" cy="1317999"/>
            </a:xfrm>
            <a:prstGeom prst="rect">
              <a:avLst/>
            </a:prstGeom>
            <a:noFill/>
            <a:ln>
              <a:noFill/>
            </a:ln>
          </p:spPr>
          <p:txBody>
            <a:bodyPr wrap="square" rtlCol="0">
              <a:spAutoFit/>
            </a:bodyPr>
            <a:lstStyle/>
            <a:p>
              <a:pPr algn="l"/>
              <a:r>
                <a:rPr lang="en-US" sz="1050">
                  <a:solidFill>
                    <a:schemeClr val="accent5"/>
                  </a:solidFill>
                  <a:latin typeface="+mn-lt"/>
                </a:rPr>
                <a:t>Map the states to Desktop Idle Codes</a:t>
              </a:r>
            </a:p>
          </p:txBody>
        </p:sp>
      </p:grpSp>
      <p:pic>
        <p:nvPicPr>
          <p:cNvPr id="22" name="Picture 21">
            <a:extLst>
              <a:ext uri="{FF2B5EF4-FFF2-40B4-BE49-F238E27FC236}">
                <a16:creationId xmlns:a16="http://schemas.microsoft.com/office/drawing/2014/main" id="{E5415A2F-6DB6-F08A-9CEB-12E7CB588AFE}"/>
              </a:ext>
            </a:extLst>
          </p:cNvPr>
          <p:cNvPicPr>
            <a:picLocks noChangeAspect="1"/>
          </p:cNvPicPr>
          <p:nvPr/>
        </p:nvPicPr>
        <p:blipFill>
          <a:blip r:embed="rId4"/>
          <a:stretch>
            <a:fillRect/>
          </a:stretch>
        </p:blipFill>
        <p:spPr>
          <a:xfrm>
            <a:off x="7813024" y="1958238"/>
            <a:ext cx="4147296" cy="2036530"/>
          </a:xfrm>
          <a:prstGeom prst="rect">
            <a:avLst/>
          </a:prstGeom>
        </p:spPr>
      </p:pic>
      <p:sp>
        <p:nvSpPr>
          <p:cNvPr id="24" name="TextBox 23">
            <a:extLst>
              <a:ext uri="{FF2B5EF4-FFF2-40B4-BE49-F238E27FC236}">
                <a16:creationId xmlns:a16="http://schemas.microsoft.com/office/drawing/2014/main" id="{DFB2B05E-5E6B-1599-99EC-655F792A5EDC}"/>
              </a:ext>
            </a:extLst>
          </p:cNvPr>
          <p:cNvSpPr txBox="1"/>
          <p:nvPr/>
        </p:nvSpPr>
        <p:spPr>
          <a:xfrm>
            <a:off x="415029" y="4845520"/>
            <a:ext cx="3144087" cy="307777"/>
          </a:xfrm>
          <a:prstGeom prst="rect">
            <a:avLst/>
          </a:prstGeom>
          <a:solidFill>
            <a:schemeClr val="accent1"/>
          </a:solidFill>
        </p:spPr>
        <p:txBody>
          <a:bodyPr wrap="square" rtlCol="0">
            <a:spAutoFit/>
          </a:bodyPr>
          <a:lstStyle/>
          <a:p>
            <a:pPr algn="ctr"/>
            <a:r>
              <a:rPr lang="en-US" sz="1400" b="1">
                <a:solidFill>
                  <a:schemeClr val="bg2"/>
                </a:solidFill>
                <a:latin typeface="+mn-lt"/>
              </a:rPr>
              <a:t>Enable Presence Sync on Control Hub</a:t>
            </a:r>
          </a:p>
        </p:txBody>
      </p:sp>
      <p:sp>
        <p:nvSpPr>
          <p:cNvPr id="25" name="TextBox 24">
            <a:extLst>
              <a:ext uri="{FF2B5EF4-FFF2-40B4-BE49-F238E27FC236}">
                <a16:creationId xmlns:a16="http://schemas.microsoft.com/office/drawing/2014/main" id="{216D01AF-CDFD-C951-CA91-DA0F1B28DDF0}"/>
              </a:ext>
            </a:extLst>
          </p:cNvPr>
          <p:cNvSpPr txBox="1"/>
          <p:nvPr/>
        </p:nvSpPr>
        <p:spPr>
          <a:xfrm>
            <a:off x="4165191" y="4845519"/>
            <a:ext cx="3144087" cy="307777"/>
          </a:xfrm>
          <a:prstGeom prst="rect">
            <a:avLst/>
          </a:prstGeom>
          <a:solidFill>
            <a:schemeClr val="accent1"/>
          </a:solidFill>
        </p:spPr>
        <p:txBody>
          <a:bodyPr wrap="square" rtlCol="0">
            <a:spAutoFit/>
          </a:bodyPr>
          <a:lstStyle/>
          <a:p>
            <a:pPr algn="ctr"/>
            <a:r>
              <a:rPr lang="en-US" sz="1400" b="1">
                <a:solidFill>
                  <a:schemeClr val="bg2"/>
                </a:solidFill>
                <a:latin typeface="+mn-lt"/>
              </a:rPr>
              <a:t>Map the idle codes to states</a:t>
            </a:r>
          </a:p>
        </p:txBody>
      </p:sp>
      <p:sp>
        <p:nvSpPr>
          <p:cNvPr id="26" name="TextBox 25">
            <a:extLst>
              <a:ext uri="{FF2B5EF4-FFF2-40B4-BE49-F238E27FC236}">
                <a16:creationId xmlns:a16="http://schemas.microsoft.com/office/drawing/2014/main" id="{067F734D-7283-F4C3-A9A9-9EA9CAD61183}"/>
              </a:ext>
            </a:extLst>
          </p:cNvPr>
          <p:cNvSpPr txBox="1"/>
          <p:nvPr/>
        </p:nvSpPr>
        <p:spPr>
          <a:xfrm>
            <a:off x="8457284" y="4845518"/>
            <a:ext cx="3144087" cy="307777"/>
          </a:xfrm>
          <a:prstGeom prst="rect">
            <a:avLst/>
          </a:prstGeom>
          <a:solidFill>
            <a:schemeClr val="accent1"/>
          </a:solidFill>
        </p:spPr>
        <p:txBody>
          <a:bodyPr wrap="square" rtlCol="0">
            <a:spAutoFit/>
          </a:bodyPr>
          <a:lstStyle/>
          <a:p>
            <a:pPr algn="ctr"/>
            <a:r>
              <a:rPr lang="en-US" sz="1400" b="1">
                <a:solidFill>
                  <a:schemeClr val="bg2"/>
                </a:solidFill>
                <a:latin typeface="+mn-lt"/>
              </a:rPr>
              <a:t>Presence is integrated across systems</a:t>
            </a:r>
          </a:p>
        </p:txBody>
      </p:sp>
    </p:spTree>
    <p:extLst>
      <p:ext uri="{BB962C8B-B14F-4D97-AF65-F5344CB8AC3E}">
        <p14:creationId xmlns:p14="http://schemas.microsoft.com/office/powerpoint/2010/main" val="197965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A2A92-D265-433F-9BC8-78FD8F962738}"/>
              </a:ext>
            </a:extLst>
          </p:cNvPr>
          <p:cNvSpPr>
            <a:spLocks noGrp="1"/>
          </p:cNvSpPr>
          <p:nvPr>
            <p:ph type="ctrTitle"/>
          </p:nvPr>
        </p:nvSpPr>
        <p:spPr/>
        <p:txBody>
          <a:bodyPr/>
          <a:lstStyle/>
          <a:p>
            <a:r>
              <a:rPr lang="en-US"/>
              <a:t>Demo</a:t>
            </a:r>
          </a:p>
        </p:txBody>
      </p:sp>
    </p:spTree>
    <p:extLst>
      <p:ext uri="{BB962C8B-B14F-4D97-AF65-F5344CB8AC3E}">
        <p14:creationId xmlns:p14="http://schemas.microsoft.com/office/powerpoint/2010/main" val="538440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5E725-53A7-840E-5330-B368FCAF0BDD}"/>
              </a:ext>
            </a:extLst>
          </p:cNvPr>
          <p:cNvSpPr>
            <a:spLocks noGrp="1"/>
          </p:cNvSpPr>
          <p:nvPr>
            <p:ph type="title"/>
          </p:nvPr>
        </p:nvSpPr>
        <p:spPr>
          <a:xfrm>
            <a:off x="591312" y="782872"/>
            <a:ext cx="11009376" cy="975360"/>
          </a:xfrm>
        </p:spPr>
        <p:txBody>
          <a:bodyPr/>
          <a:lstStyle/>
          <a:p>
            <a:r>
              <a:rPr lang="en-US">
                <a:solidFill>
                  <a:schemeClr val="accent1"/>
                </a:solidFill>
              </a:rPr>
              <a:t>Integrations with popular ITSM and CRM tools allows agents to consolidate the applications they use</a:t>
            </a:r>
          </a:p>
        </p:txBody>
      </p:sp>
      <p:pic>
        <p:nvPicPr>
          <p:cNvPr id="4" name="Picture 3" descr="A screenshot of a computer&#10;&#10;Description automatically generated">
            <a:extLst>
              <a:ext uri="{FF2B5EF4-FFF2-40B4-BE49-F238E27FC236}">
                <a16:creationId xmlns:a16="http://schemas.microsoft.com/office/drawing/2014/main" id="{6CD88521-5315-D7F6-6957-84481AFC3D55}"/>
              </a:ext>
            </a:extLst>
          </p:cNvPr>
          <p:cNvPicPr>
            <a:picLocks noChangeAspect="1"/>
          </p:cNvPicPr>
          <p:nvPr/>
        </p:nvPicPr>
        <p:blipFill>
          <a:blip r:embed="rId2"/>
          <a:stretch>
            <a:fillRect/>
          </a:stretch>
        </p:blipFill>
        <p:spPr>
          <a:xfrm>
            <a:off x="5971817" y="2295761"/>
            <a:ext cx="5925239" cy="2726021"/>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AD46F8B9-DE61-99FF-77EE-87AB138BB03A}"/>
              </a:ext>
            </a:extLst>
          </p:cNvPr>
          <p:cNvPicPr>
            <a:picLocks noChangeAspect="1"/>
          </p:cNvPicPr>
          <p:nvPr/>
        </p:nvPicPr>
        <p:blipFill>
          <a:blip r:embed="rId3"/>
          <a:stretch>
            <a:fillRect/>
          </a:stretch>
        </p:blipFill>
        <p:spPr>
          <a:xfrm>
            <a:off x="294944" y="2295762"/>
            <a:ext cx="5576330" cy="2726021"/>
          </a:xfrm>
          <a:prstGeom prst="rect">
            <a:avLst/>
          </a:prstGeom>
        </p:spPr>
      </p:pic>
    </p:spTree>
    <p:extLst>
      <p:ext uri="{BB962C8B-B14F-4D97-AF65-F5344CB8AC3E}">
        <p14:creationId xmlns:p14="http://schemas.microsoft.com/office/powerpoint/2010/main" val="3519886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604B3-158A-8ADF-381D-51EA3C978B33}"/>
              </a:ext>
            </a:extLst>
          </p:cNvPr>
          <p:cNvSpPr>
            <a:spLocks noGrp="1"/>
          </p:cNvSpPr>
          <p:nvPr>
            <p:ph type="title"/>
          </p:nvPr>
        </p:nvSpPr>
        <p:spPr/>
        <p:txBody>
          <a:bodyPr/>
          <a:lstStyle/>
          <a:p>
            <a:r>
              <a:rPr lang="en-US">
                <a:solidFill>
                  <a:schemeClr val="accent1"/>
                </a:solidFill>
              </a:rPr>
              <a:t>Predictive dialing drives proactive outreach</a:t>
            </a:r>
          </a:p>
        </p:txBody>
      </p:sp>
      <p:pic>
        <p:nvPicPr>
          <p:cNvPr id="3" name="Picture 2" descr="A screenshot of a computer&#10;&#10;Description automatically generated with medium confidence">
            <a:extLst>
              <a:ext uri="{FF2B5EF4-FFF2-40B4-BE49-F238E27FC236}">
                <a16:creationId xmlns:a16="http://schemas.microsoft.com/office/drawing/2014/main" id="{03A61F3D-6EE7-FF39-B135-0FC6157E1521}"/>
              </a:ext>
            </a:extLst>
          </p:cNvPr>
          <p:cNvPicPr>
            <a:picLocks noChangeAspect="1"/>
          </p:cNvPicPr>
          <p:nvPr/>
        </p:nvPicPr>
        <p:blipFill>
          <a:blip r:embed="rId3"/>
          <a:stretch>
            <a:fillRect/>
          </a:stretch>
        </p:blipFill>
        <p:spPr>
          <a:xfrm>
            <a:off x="5768739" y="2074880"/>
            <a:ext cx="4370578" cy="3025978"/>
          </a:xfrm>
          <a:prstGeom prst="rect">
            <a:avLst/>
          </a:prstGeom>
        </p:spPr>
      </p:pic>
      <p:pic>
        <p:nvPicPr>
          <p:cNvPr id="4" name="Picture 3" descr="A screenshot of a phone&#10;&#10;Description automatically generated with medium confidence">
            <a:extLst>
              <a:ext uri="{FF2B5EF4-FFF2-40B4-BE49-F238E27FC236}">
                <a16:creationId xmlns:a16="http://schemas.microsoft.com/office/drawing/2014/main" id="{80933468-7A1A-2B95-67CE-C00A852ED97F}"/>
              </a:ext>
            </a:extLst>
          </p:cNvPr>
          <p:cNvPicPr>
            <a:picLocks noChangeAspect="1"/>
          </p:cNvPicPr>
          <p:nvPr/>
        </p:nvPicPr>
        <p:blipFill rotWithShape="1">
          <a:blip r:embed="rId4"/>
          <a:srcRect r="3150"/>
          <a:stretch/>
        </p:blipFill>
        <p:spPr>
          <a:xfrm>
            <a:off x="7786509" y="3595356"/>
            <a:ext cx="2712474" cy="1932698"/>
          </a:xfrm>
          <a:prstGeom prst="rect">
            <a:avLst/>
          </a:prstGeom>
        </p:spPr>
      </p:pic>
      <p:sp>
        <p:nvSpPr>
          <p:cNvPr id="5" name="TextBox 4">
            <a:extLst>
              <a:ext uri="{FF2B5EF4-FFF2-40B4-BE49-F238E27FC236}">
                <a16:creationId xmlns:a16="http://schemas.microsoft.com/office/drawing/2014/main" id="{69269002-775C-9092-63CE-21D4587A4BEB}"/>
              </a:ext>
            </a:extLst>
          </p:cNvPr>
          <p:cNvSpPr txBox="1"/>
          <p:nvPr/>
        </p:nvSpPr>
        <p:spPr>
          <a:xfrm>
            <a:off x="705678" y="1948070"/>
            <a:ext cx="2335696" cy="369332"/>
          </a:xfrm>
          <a:prstGeom prst="rect">
            <a:avLst/>
          </a:prstGeom>
          <a:noFill/>
        </p:spPr>
        <p:txBody>
          <a:bodyPr wrap="square" rtlCol="0">
            <a:spAutoFit/>
          </a:bodyPr>
          <a:lstStyle/>
          <a:p>
            <a:pPr algn="l"/>
            <a:r>
              <a:rPr lang="en-US" b="1">
                <a:solidFill>
                  <a:schemeClr val="bg2"/>
                </a:solidFill>
                <a:latin typeface="+mn-lt"/>
              </a:rPr>
              <a:t>Progressive Dialing</a:t>
            </a:r>
          </a:p>
        </p:txBody>
      </p:sp>
      <p:sp>
        <p:nvSpPr>
          <p:cNvPr id="6" name="TextBox 5">
            <a:extLst>
              <a:ext uri="{FF2B5EF4-FFF2-40B4-BE49-F238E27FC236}">
                <a16:creationId xmlns:a16="http://schemas.microsoft.com/office/drawing/2014/main" id="{B8A18597-CE13-30B4-67EC-E196F9918A24}"/>
              </a:ext>
            </a:extLst>
          </p:cNvPr>
          <p:cNvSpPr txBox="1"/>
          <p:nvPr/>
        </p:nvSpPr>
        <p:spPr>
          <a:xfrm>
            <a:off x="705678" y="2418522"/>
            <a:ext cx="4370578" cy="923330"/>
          </a:xfrm>
          <a:prstGeom prst="rect">
            <a:avLst/>
          </a:prstGeom>
          <a:noFill/>
        </p:spPr>
        <p:txBody>
          <a:bodyPr wrap="square" rtlCol="0">
            <a:spAutoFit/>
          </a:bodyPr>
          <a:lstStyle/>
          <a:p>
            <a:pPr algn="l"/>
            <a:r>
              <a:rPr lang="en-US">
                <a:solidFill>
                  <a:schemeClr val="bg2"/>
                </a:solidFill>
                <a:latin typeface="+mn-lt"/>
              </a:rPr>
              <a:t>Dialer dials the contact using a pre-determined pacing mode. Analysis of the </a:t>
            </a:r>
            <a:r>
              <a:rPr lang="en-US">
                <a:solidFill>
                  <a:schemeClr val="bg2"/>
                </a:solidFill>
              </a:rPr>
              <a:t>media layer is offered. </a:t>
            </a:r>
            <a:endParaRPr lang="en-US">
              <a:solidFill>
                <a:schemeClr val="bg2"/>
              </a:solidFill>
              <a:latin typeface="+mn-lt"/>
            </a:endParaRPr>
          </a:p>
        </p:txBody>
      </p:sp>
      <p:sp>
        <p:nvSpPr>
          <p:cNvPr id="7" name="TextBox 6">
            <a:extLst>
              <a:ext uri="{FF2B5EF4-FFF2-40B4-BE49-F238E27FC236}">
                <a16:creationId xmlns:a16="http://schemas.microsoft.com/office/drawing/2014/main" id="{1D92DDC9-DF7A-2CCF-19FA-BEFDBBA5FE70}"/>
              </a:ext>
            </a:extLst>
          </p:cNvPr>
          <p:cNvSpPr txBox="1"/>
          <p:nvPr/>
        </p:nvSpPr>
        <p:spPr>
          <a:xfrm>
            <a:off x="705678" y="3601982"/>
            <a:ext cx="2335696" cy="369332"/>
          </a:xfrm>
          <a:prstGeom prst="rect">
            <a:avLst/>
          </a:prstGeom>
          <a:noFill/>
        </p:spPr>
        <p:txBody>
          <a:bodyPr wrap="square" rtlCol="0">
            <a:spAutoFit/>
          </a:bodyPr>
          <a:lstStyle/>
          <a:p>
            <a:pPr algn="l"/>
            <a:r>
              <a:rPr lang="en-US" b="1">
                <a:solidFill>
                  <a:schemeClr val="bg2"/>
                </a:solidFill>
                <a:latin typeface="+mn-lt"/>
              </a:rPr>
              <a:t>Predictive Dialing</a:t>
            </a:r>
          </a:p>
        </p:txBody>
      </p:sp>
      <p:sp>
        <p:nvSpPr>
          <p:cNvPr id="8" name="TextBox 7">
            <a:extLst>
              <a:ext uri="{FF2B5EF4-FFF2-40B4-BE49-F238E27FC236}">
                <a16:creationId xmlns:a16="http://schemas.microsoft.com/office/drawing/2014/main" id="{84F8B123-A970-D0A2-8F40-8892AEC1C925}"/>
              </a:ext>
            </a:extLst>
          </p:cNvPr>
          <p:cNvSpPr txBox="1"/>
          <p:nvPr/>
        </p:nvSpPr>
        <p:spPr>
          <a:xfrm>
            <a:off x="705678" y="4072434"/>
            <a:ext cx="4370578" cy="646331"/>
          </a:xfrm>
          <a:prstGeom prst="rect">
            <a:avLst/>
          </a:prstGeom>
          <a:noFill/>
        </p:spPr>
        <p:txBody>
          <a:bodyPr wrap="square" rtlCol="0">
            <a:spAutoFit/>
          </a:bodyPr>
          <a:lstStyle/>
          <a:p>
            <a:pPr algn="l"/>
            <a:r>
              <a:rPr lang="en-US">
                <a:solidFill>
                  <a:schemeClr val="bg2"/>
                </a:solidFill>
              </a:rPr>
              <a:t>Allows for automatic adjustment of pacing mode to prevent inadvertent RONA. </a:t>
            </a:r>
            <a:endParaRPr lang="en-US">
              <a:solidFill>
                <a:schemeClr val="bg2"/>
              </a:solidFill>
              <a:latin typeface="+mn-lt"/>
            </a:endParaRPr>
          </a:p>
        </p:txBody>
      </p:sp>
    </p:spTree>
    <p:extLst>
      <p:ext uri="{BB962C8B-B14F-4D97-AF65-F5344CB8AC3E}">
        <p14:creationId xmlns:p14="http://schemas.microsoft.com/office/powerpoint/2010/main" val="44940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F61E4-4CC6-E840-9B03-0CBB9B37A139}"/>
              </a:ext>
            </a:extLst>
          </p:cNvPr>
          <p:cNvSpPr>
            <a:spLocks noGrp="1"/>
          </p:cNvSpPr>
          <p:nvPr>
            <p:ph type="ctrTitle"/>
          </p:nvPr>
        </p:nvSpPr>
        <p:spPr>
          <a:xfrm>
            <a:off x="525660" y="300077"/>
            <a:ext cx="11361541" cy="640080"/>
          </a:xfrm>
        </p:spPr>
        <p:txBody>
          <a:bodyPr/>
          <a:lstStyle/>
          <a:p>
            <a:r>
              <a:rPr lang="en-US">
                <a:solidFill>
                  <a:schemeClr val="bg2"/>
                </a:solidFill>
                <a:ea typeface="+mj-lt"/>
                <a:cs typeface="+mj-lt"/>
              </a:rPr>
              <a:t>Disclaimer</a:t>
            </a:r>
            <a:endParaRPr lang="en-US">
              <a:solidFill>
                <a:schemeClr val="bg2"/>
              </a:solidFill>
            </a:endParaRPr>
          </a:p>
        </p:txBody>
      </p:sp>
      <p:sp>
        <p:nvSpPr>
          <p:cNvPr id="6" name="TextBox 5">
            <a:extLst>
              <a:ext uri="{FF2B5EF4-FFF2-40B4-BE49-F238E27FC236}">
                <a16:creationId xmlns:a16="http://schemas.microsoft.com/office/drawing/2014/main" id="{55D383B8-9058-BD3C-3C2F-DF8B6A03CECF}"/>
              </a:ext>
            </a:extLst>
          </p:cNvPr>
          <p:cNvSpPr txBox="1"/>
          <p:nvPr/>
        </p:nvSpPr>
        <p:spPr>
          <a:xfrm>
            <a:off x="5771408" y="1235034"/>
            <a:ext cx="6115793" cy="1200329"/>
          </a:xfrm>
          <a:prstGeom prst="rect">
            <a:avLst/>
          </a:prstGeom>
          <a:noFill/>
        </p:spPr>
        <p:txBody>
          <a:bodyPr wrap="square" rtlCol="0">
            <a:spAutoFit/>
          </a:bodyPr>
          <a:lstStyle/>
          <a:p>
            <a:pPr marL="0" marR="0" lvl="0" indent="0" algn="r" defTabSz="609559"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iscoSansTT Light"/>
                <a:ea typeface="ＭＳ Ｐゴシック" charset="0"/>
              </a:rPr>
              <a:t>Some snapshots in this presentation may depict custom widgets which are not available in native Desktop.</a:t>
            </a:r>
          </a:p>
          <a:p>
            <a:pPr marL="0" marR="0" lvl="0" indent="0" algn="r" defTabSz="609559"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iscoSansTT Light"/>
                <a:ea typeface="ＭＳ Ｐゴシック" charset="0"/>
              </a:rPr>
              <a:t>Some functionality described here are in development and are subject to changes.</a:t>
            </a:r>
          </a:p>
        </p:txBody>
      </p:sp>
    </p:spTree>
    <p:extLst>
      <p:ext uri="{BB962C8B-B14F-4D97-AF65-F5344CB8AC3E}">
        <p14:creationId xmlns:p14="http://schemas.microsoft.com/office/powerpoint/2010/main" val="1160684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6E6560-14B6-E50D-2511-ECC388E0464A}"/>
              </a:ext>
            </a:extLst>
          </p:cNvPr>
          <p:cNvSpPr/>
          <p:nvPr/>
        </p:nvSpPr>
        <p:spPr>
          <a:xfrm>
            <a:off x="661744" y="1843953"/>
            <a:ext cx="4145979" cy="2964594"/>
          </a:xfrm>
          <a:prstGeom prst="rect">
            <a:avLst/>
          </a:prstGeom>
        </p:spPr>
        <p:txBody>
          <a:bodyPr wrap="square">
            <a:spAutoFit/>
          </a:bodyPr>
          <a:lstStyle/>
          <a:p>
            <a:pPr marL="8466" lvl="1" defTabSz="609570">
              <a:spcBef>
                <a:spcPts val="600"/>
              </a:spcBef>
              <a:buClr>
                <a:srgbClr val="101820"/>
              </a:buClr>
              <a:buSzPct val="80000"/>
            </a:pPr>
            <a:r>
              <a:rPr lang="en-US" sz="3733">
                <a:solidFill>
                  <a:schemeClr val="bg2"/>
                </a:solidFill>
                <a:latin typeface="CiscoSansTT" panose="020B0503020201020303" pitchFamily="34" charset="0"/>
                <a:cs typeface="CiscoSansTT" panose="020B0503020201020303" pitchFamily="34" charset="0"/>
              </a:rPr>
              <a:t>What agents need to create exceptional customer experiences?</a:t>
            </a:r>
          </a:p>
        </p:txBody>
      </p:sp>
      <p:grpSp>
        <p:nvGrpSpPr>
          <p:cNvPr id="2" name="Group 1">
            <a:extLst>
              <a:ext uri="{FF2B5EF4-FFF2-40B4-BE49-F238E27FC236}">
                <a16:creationId xmlns:a16="http://schemas.microsoft.com/office/drawing/2014/main" id="{5851E1F9-91DF-8B6D-58D2-BFF9EC967F19}"/>
              </a:ext>
            </a:extLst>
          </p:cNvPr>
          <p:cNvGrpSpPr/>
          <p:nvPr/>
        </p:nvGrpSpPr>
        <p:grpSpPr>
          <a:xfrm>
            <a:off x="4954442" y="1843951"/>
            <a:ext cx="6441465" cy="1005720"/>
            <a:chOff x="5126968" y="2375870"/>
            <a:chExt cx="6441465" cy="1005720"/>
          </a:xfrm>
        </p:grpSpPr>
        <p:sp>
          <p:nvSpPr>
            <p:cNvPr id="10" name="Rounded Rectangle 9">
              <a:extLst>
                <a:ext uri="{FF2B5EF4-FFF2-40B4-BE49-F238E27FC236}">
                  <a16:creationId xmlns:a16="http://schemas.microsoft.com/office/drawing/2014/main" id="{208D6330-1860-6B6F-4C15-26A1BFB18B97}"/>
                </a:ext>
              </a:extLst>
            </p:cNvPr>
            <p:cNvSpPr/>
            <p:nvPr/>
          </p:nvSpPr>
          <p:spPr>
            <a:xfrm>
              <a:off x="5126968" y="2375870"/>
              <a:ext cx="6441465" cy="1005720"/>
            </a:xfrm>
            <a:prstGeom prst="roundRect">
              <a:avLst>
                <a:gd name="adj" fmla="val 15204"/>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09570"/>
              <a:endParaRPr lang="en-LT" sz="2432">
                <a:solidFill>
                  <a:schemeClr val="bg2"/>
                </a:solidFill>
                <a:latin typeface="CiscoSansTT Light"/>
              </a:endParaRPr>
            </a:p>
          </p:txBody>
        </p:sp>
        <p:sp>
          <p:nvSpPr>
            <p:cNvPr id="13" name="Rectangle 12">
              <a:extLst>
                <a:ext uri="{FF2B5EF4-FFF2-40B4-BE49-F238E27FC236}">
                  <a16:creationId xmlns:a16="http://schemas.microsoft.com/office/drawing/2014/main" id="{2607A4D4-1F65-8763-F140-3B39DC907BA8}"/>
                </a:ext>
              </a:extLst>
            </p:cNvPr>
            <p:cNvSpPr/>
            <p:nvPr/>
          </p:nvSpPr>
          <p:spPr>
            <a:xfrm>
              <a:off x="6094656" y="2683135"/>
              <a:ext cx="5028482" cy="400110"/>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anchor="ctr">
              <a:spAutoFit/>
            </a:bodyPr>
            <a:lstStyle/>
            <a:p>
              <a:pPr defTabSz="609570"/>
              <a:r>
                <a:rPr lang="en-US" sz="2000">
                  <a:solidFill>
                    <a:schemeClr val="bg2"/>
                  </a:solidFill>
                  <a:latin typeface="CiscoSansTT" panose="020B0503020201020303" pitchFamily="34" charset="0"/>
                  <a:cs typeface="CiscoSansTT" panose="020B0503020201020303" pitchFamily="34" charset="0"/>
                </a:rPr>
                <a:t>Empowering tools</a:t>
              </a:r>
            </a:p>
          </p:txBody>
        </p:sp>
        <p:grpSp>
          <p:nvGrpSpPr>
            <p:cNvPr id="17" name="Group 16">
              <a:extLst>
                <a:ext uri="{FF2B5EF4-FFF2-40B4-BE49-F238E27FC236}">
                  <a16:creationId xmlns:a16="http://schemas.microsoft.com/office/drawing/2014/main" id="{98F393D7-5ACD-C762-32D9-22AFF4DF299E}"/>
                </a:ext>
              </a:extLst>
            </p:cNvPr>
            <p:cNvGrpSpPr/>
            <p:nvPr/>
          </p:nvGrpSpPr>
          <p:grpSpPr>
            <a:xfrm>
              <a:off x="5405375" y="2599973"/>
              <a:ext cx="564795" cy="564795"/>
              <a:chOff x="7367588" y="998537"/>
              <a:chExt cx="266700" cy="266700"/>
            </a:xfrm>
            <a:noFill/>
            <a:effectLst/>
          </p:grpSpPr>
          <p:sp>
            <p:nvSpPr>
              <p:cNvPr id="18" name="Freeform 145">
                <a:extLst>
                  <a:ext uri="{FF2B5EF4-FFF2-40B4-BE49-F238E27FC236}">
                    <a16:creationId xmlns:a16="http://schemas.microsoft.com/office/drawing/2014/main" id="{0DB7EECD-6F69-9482-CE41-47CC13AB1F99}"/>
                  </a:ext>
                </a:extLst>
              </p:cNvPr>
              <p:cNvSpPr>
                <a:spLocks/>
              </p:cNvSpPr>
              <p:nvPr/>
            </p:nvSpPr>
            <p:spPr bwMode="auto">
              <a:xfrm>
                <a:off x="7367588" y="998537"/>
                <a:ext cx="266700" cy="266700"/>
              </a:xfrm>
              <a:custGeom>
                <a:avLst/>
                <a:gdLst>
                  <a:gd name="T0" fmla="*/ 47 w 263"/>
                  <a:gd name="T1" fmla="*/ 217 h 264"/>
                  <a:gd name="T2" fmla="*/ 216 w 263"/>
                  <a:gd name="T3" fmla="*/ 217 h 264"/>
                  <a:gd name="T4" fmla="*/ 216 w 263"/>
                  <a:gd name="T5" fmla="*/ 47 h 264"/>
                  <a:gd name="T6" fmla="*/ 47 w 263"/>
                  <a:gd name="T7" fmla="*/ 47 h 264"/>
                  <a:gd name="T8" fmla="*/ 47 w 263"/>
                  <a:gd name="T9" fmla="*/ 217 h 264"/>
                </a:gdLst>
                <a:ahLst/>
                <a:cxnLst>
                  <a:cxn ang="0">
                    <a:pos x="T0" y="T1"/>
                  </a:cxn>
                  <a:cxn ang="0">
                    <a:pos x="T2" y="T3"/>
                  </a:cxn>
                  <a:cxn ang="0">
                    <a:pos x="T4" y="T5"/>
                  </a:cxn>
                  <a:cxn ang="0">
                    <a:pos x="T6" y="T7"/>
                  </a:cxn>
                  <a:cxn ang="0">
                    <a:pos x="T8" y="T9"/>
                  </a:cxn>
                </a:cxnLst>
                <a:rect l="0" t="0" r="r" b="b"/>
                <a:pathLst>
                  <a:path w="263" h="264">
                    <a:moveTo>
                      <a:pt x="47" y="217"/>
                    </a:moveTo>
                    <a:cubicBezTo>
                      <a:pt x="93" y="264"/>
                      <a:pt x="169" y="264"/>
                      <a:pt x="216" y="217"/>
                    </a:cubicBezTo>
                    <a:cubicBezTo>
                      <a:pt x="263" y="170"/>
                      <a:pt x="263" y="94"/>
                      <a:pt x="216" y="47"/>
                    </a:cubicBezTo>
                    <a:cubicBezTo>
                      <a:pt x="169" y="0"/>
                      <a:pt x="93" y="0"/>
                      <a:pt x="47" y="47"/>
                    </a:cubicBezTo>
                    <a:cubicBezTo>
                      <a:pt x="0" y="94"/>
                      <a:pt x="0" y="170"/>
                      <a:pt x="47" y="217"/>
                    </a:cubicBezTo>
                    <a:close/>
                  </a:path>
                </a:pathLst>
              </a:custGeom>
              <a:noFill/>
              <a:ln w="9525" cap="flat" cmpd="sng" algn="ctr">
                <a:solidFill>
                  <a:schemeClr val="accent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style>
              <a:lnRef idx="0">
                <a:scrgbClr r="0" g="0" b="0"/>
              </a:lnRef>
              <a:fillRef idx="0">
                <a:scrgbClr r="0" g="0" b="0"/>
              </a:fillRef>
              <a:effectRef idx="0">
                <a:scrgbClr r="0" g="0" b="0"/>
              </a:effectRef>
              <a:fontRef idx="minor">
                <a:schemeClr val="accent1"/>
              </a:fontRef>
            </p:style>
            <p:txBody>
              <a:bodyPr vert="horz" wrap="square" lIns="91440" tIns="45720" rIns="91440" bIns="45720" numCol="1" anchor="t" anchorCtr="0" compatLnSpc="1">
                <a:prstTxWarp prst="textNoShape">
                  <a:avLst/>
                </a:prstTxWarp>
              </a:bodyPr>
              <a:lstStyle/>
              <a:p>
                <a:pPr defTabSz="609555">
                  <a:defRPr/>
                </a:pPr>
                <a:endParaRPr lang="en-US" sz="2400">
                  <a:solidFill>
                    <a:schemeClr val="bg2"/>
                  </a:solidFill>
                </a:endParaRPr>
              </a:p>
            </p:txBody>
          </p:sp>
          <p:sp>
            <p:nvSpPr>
              <p:cNvPr id="19" name="Freeform 146">
                <a:extLst>
                  <a:ext uri="{FF2B5EF4-FFF2-40B4-BE49-F238E27FC236}">
                    <a16:creationId xmlns:a16="http://schemas.microsoft.com/office/drawing/2014/main" id="{4FBF0AE6-F139-8F18-25F0-BF01844ACBD0}"/>
                  </a:ext>
                </a:extLst>
              </p:cNvPr>
              <p:cNvSpPr>
                <a:spLocks/>
              </p:cNvSpPr>
              <p:nvPr/>
            </p:nvSpPr>
            <p:spPr bwMode="auto">
              <a:xfrm>
                <a:off x="7454900" y="1103312"/>
                <a:ext cx="101600" cy="65087"/>
              </a:xfrm>
              <a:custGeom>
                <a:avLst/>
                <a:gdLst>
                  <a:gd name="T0" fmla="*/ 0 w 64"/>
                  <a:gd name="T1" fmla="*/ 18 h 41"/>
                  <a:gd name="T2" fmla="*/ 23 w 64"/>
                  <a:gd name="T3" fmla="*/ 41 h 41"/>
                  <a:gd name="T4" fmla="*/ 64 w 64"/>
                  <a:gd name="T5" fmla="*/ 0 h 41"/>
                </a:gdLst>
                <a:ahLst/>
                <a:cxnLst>
                  <a:cxn ang="0">
                    <a:pos x="T0" y="T1"/>
                  </a:cxn>
                  <a:cxn ang="0">
                    <a:pos x="T2" y="T3"/>
                  </a:cxn>
                  <a:cxn ang="0">
                    <a:pos x="T4" y="T5"/>
                  </a:cxn>
                </a:cxnLst>
                <a:rect l="0" t="0" r="r" b="b"/>
                <a:pathLst>
                  <a:path w="64" h="41">
                    <a:moveTo>
                      <a:pt x="0" y="18"/>
                    </a:moveTo>
                    <a:lnTo>
                      <a:pt x="23" y="41"/>
                    </a:lnTo>
                    <a:lnTo>
                      <a:pt x="64" y="0"/>
                    </a:lnTo>
                  </a:path>
                </a:pathLst>
              </a:custGeom>
              <a:ln w="9525" cap="flat" cmpd="sng" algn="ctr">
                <a:solidFill>
                  <a:schemeClr val="accent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style>
              <a:lnRef idx="0">
                <a:scrgbClr r="0" g="0" b="0"/>
              </a:lnRef>
              <a:fillRef idx="0">
                <a:scrgbClr r="0" g="0" b="0"/>
              </a:fillRef>
              <a:effectRef idx="0">
                <a:scrgbClr r="0" g="0" b="0"/>
              </a:effectRef>
              <a:fontRef idx="minor">
                <a:schemeClr val="accent1"/>
              </a:fontRef>
            </p:style>
            <p:txBody>
              <a:bodyPr vert="horz" wrap="square" lIns="91440" tIns="45720" rIns="91440" bIns="45720" numCol="1" anchor="t" anchorCtr="0" compatLnSpc="1">
                <a:prstTxWarp prst="textNoShape">
                  <a:avLst/>
                </a:prstTxWarp>
              </a:bodyPr>
              <a:lstStyle/>
              <a:p>
                <a:pPr defTabSz="609555">
                  <a:defRPr/>
                </a:pPr>
                <a:endParaRPr lang="en-US" sz="2400">
                  <a:solidFill>
                    <a:schemeClr val="bg2"/>
                  </a:solidFill>
                </a:endParaRPr>
              </a:p>
            </p:txBody>
          </p:sp>
        </p:grpSp>
      </p:grpSp>
      <p:grpSp>
        <p:nvGrpSpPr>
          <p:cNvPr id="5" name="Group 4">
            <a:extLst>
              <a:ext uri="{FF2B5EF4-FFF2-40B4-BE49-F238E27FC236}">
                <a16:creationId xmlns:a16="http://schemas.microsoft.com/office/drawing/2014/main" id="{2D2A4623-C5D6-2D74-3872-7A050E8F2894}"/>
              </a:ext>
            </a:extLst>
          </p:cNvPr>
          <p:cNvGrpSpPr/>
          <p:nvPr/>
        </p:nvGrpSpPr>
        <p:grpSpPr>
          <a:xfrm>
            <a:off x="4954442" y="4044712"/>
            <a:ext cx="6441465" cy="1005720"/>
            <a:chOff x="5126967" y="4576631"/>
            <a:chExt cx="6441465" cy="1005720"/>
          </a:xfrm>
        </p:grpSpPr>
        <p:sp>
          <p:nvSpPr>
            <p:cNvPr id="12" name="Rounded Rectangle 11">
              <a:extLst>
                <a:ext uri="{FF2B5EF4-FFF2-40B4-BE49-F238E27FC236}">
                  <a16:creationId xmlns:a16="http://schemas.microsoft.com/office/drawing/2014/main" id="{02A28750-24AC-03CB-A72B-D53BADC5BBDB}"/>
                </a:ext>
              </a:extLst>
            </p:cNvPr>
            <p:cNvSpPr/>
            <p:nvPr/>
          </p:nvSpPr>
          <p:spPr>
            <a:xfrm>
              <a:off x="5126967" y="4576631"/>
              <a:ext cx="6441465" cy="1005720"/>
            </a:xfrm>
            <a:prstGeom prst="roundRect">
              <a:avLst>
                <a:gd name="adj" fmla="val 15204"/>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defTabSz="609570"/>
              <a:endParaRPr lang="en-LT" sz="2432">
                <a:solidFill>
                  <a:schemeClr val="bg2"/>
                </a:solidFill>
                <a:latin typeface="CiscoSansTT Light"/>
              </a:endParaRPr>
            </a:p>
          </p:txBody>
        </p:sp>
        <p:sp>
          <p:nvSpPr>
            <p:cNvPr id="15" name="Rectangle 14">
              <a:extLst>
                <a:ext uri="{FF2B5EF4-FFF2-40B4-BE49-F238E27FC236}">
                  <a16:creationId xmlns:a16="http://schemas.microsoft.com/office/drawing/2014/main" id="{BEB61FAF-92D3-6473-844F-2981B74B38EB}"/>
                </a:ext>
              </a:extLst>
            </p:cNvPr>
            <p:cNvSpPr/>
            <p:nvPr/>
          </p:nvSpPr>
          <p:spPr>
            <a:xfrm>
              <a:off x="6094656" y="4879437"/>
              <a:ext cx="5149077" cy="400110"/>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anchor="ctr">
              <a:spAutoFit/>
            </a:bodyPr>
            <a:lstStyle/>
            <a:p>
              <a:pPr defTabSz="609570"/>
              <a:r>
                <a:rPr lang="en-US" sz="2000">
                  <a:solidFill>
                    <a:schemeClr val="bg2"/>
                  </a:solidFill>
                  <a:latin typeface="CiscoSansTT" panose="020B0503020201020303" pitchFamily="34" charset="0"/>
                  <a:cs typeface="CiscoSansTT" panose="020B0503020201020303" pitchFamily="34" charset="0"/>
                </a:rPr>
                <a:t>Care for their own well-being</a:t>
              </a:r>
            </a:p>
          </p:txBody>
        </p:sp>
        <p:grpSp>
          <p:nvGrpSpPr>
            <p:cNvPr id="20" name="Group 19">
              <a:extLst>
                <a:ext uri="{FF2B5EF4-FFF2-40B4-BE49-F238E27FC236}">
                  <a16:creationId xmlns:a16="http://schemas.microsoft.com/office/drawing/2014/main" id="{D5C4E2BE-5CAE-B94B-C227-F5069017F261}"/>
                </a:ext>
              </a:extLst>
            </p:cNvPr>
            <p:cNvGrpSpPr/>
            <p:nvPr/>
          </p:nvGrpSpPr>
          <p:grpSpPr>
            <a:xfrm>
              <a:off x="5425543" y="4783597"/>
              <a:ext cx="564795" cy="564795"/>
              <a:chOff x="7367588" y="998537"/>
              <a:chExt cx="266700" cy="266700"/>
            </a:xfrm>
            <a:noFill/>
            <a:effectLst/>
          </p:grpSpPr>
          <p:sp>
            <p:nvSpPr>
              <p:cNvPr id="21" name="Freeform 145">
                <a:extLst>
                  <a:ext uri="{FF2B5EF4-FFF2-40B4-BE49-F238E27FC236}">
                    <a16:creationId xmlns:a16="http://schemas.microsoft.com/office/drawing/2014/main" id="{9123EADE-AE89-C9AF-B5EC-80B70F2F371A}"/>
                  </a:ext>
                </a:extLst>
              </p:cNvPr>
              <p:cNvSpPr>
                <a:spLocks/>
              </p:cNvSpPr>
              <p:nvPr/>
            </p:nvSpPr>
            <p:spPr bwMode="auto">
              <a:xfrm>
                <a:off x="7367588" y="998537"/>
                <a:ext cx="266700" cy="266700"/>
              </a:xfrm>
              <a:custGeom>
                <a:avLst/>
                <a:gdLst>
                  <a:gd name="T0" fmla="*/ 47 w 263"/>
                  <a:gd name="T1" fmla="*/ 217 h 264"/>
                  <a:gd name="T2" fmla="*/ 216 w 263"/>
                  <a:gd name="T3" fmla="*/ 217 h 264"/>
                  <a:gd name="T4" fmla="*/ 216 w 263"/>
                  <a:gd name="T5" fmla="*/ 47 h 264"/>
                  <a:gd name="T6" fmla="*/ 47 w 263"/>
                  <a:gd name="T7" fmla="*/ 47 h 264"/>
                  <a:gd name="T8" fmla="*/ 47 w 263"/>
                  <a:gd name="T9" fmla="*/ 217 h 264"/>
                </a:gdLst>
                <a:ahLst/>
                <a:cxnLst>
                  <a:cxn ang="0">
                    <a:pos x="T0" y="T1"/>
                  </a:cxn>
                  <a:cxn ang="0">
                    <a:pos x="T2" y="T3"/>
                  </a:cxn>
                  <a:cxn ang="0">
                    <a:pos x="T4" y="T5"/>
                  </a:cxn>
                  <a:cxn ang="0">
                    <a:pos x="T6" y="T7"/>
                  </a:cxn>
                  <a:cxn ang="0">
                    <a:pos x="T8" y="T9"/>
                  </a:cxn>
                </a:cxnLst>
                <a:rect l="0" t="0" r="r" b="b"/>
                <a:pathLst>
                  <a:path w="263" h="264">
                    <a:moveTo>
                      <a:pt x="47" y="217"/>
                    </a:moveTo>
                    <a:cubicBezTo>
                      <a:pt x="93" y="264"/>
                      <a:pt x="169" y="264"/>
                      <a:pt x="216" y="217"/>
                    </a:cubicBezTo>
                    <a:cubicBezTo>
                      <a:pt x="263" y="170"/>
                      <a:pt x="263" y="94"/>
                      <a:pt x="216" y="47"/>
                    </a:cubicBezTo>
                    <a:cubicBezTo>
                      <a:pt x="169" y="0"/>
                      <a:pt x="93" y="0"/>
                      <a:pt x="47" y="47"/>
                    </a:cubicBezTo>
                    <a:cubicBezTo>
                      <a:pt x="0" y="94"/>
                      <a:pt x="0" y="170"/>
                      <a:pt x="47" y="217"/>
                    </a:cubicBezTo>
                    <a:close/>
                  </a:path>
                </a:pathLst>
              </a:custGeom>
              <a:noFill/>
              <a:ln w="9525" cap="flat" cmpd="sng" algn="ctr">
                <a:solidFill>
                  <a:schemeClr val="accent2"/>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style>
              <a:lnRef idx="0">
                <a:scrgbClr r="0" g="0" b="0"/>
              </a:lnRef>
              <a:fillRef idx="0">
                <a:scrgbClr r="0" g="0" b="0"/>
              </a:fillRef>
              <a:effectRef idx="0">
                <a:scrgbClr r="0" g="0" b="0"/>
              </a:effectRef>
              <a:fontRef idx="minor">
                <a:schemeClr val="accent2"/>
              </a:fontRef>
            </p:style>
            <p:txBody>
              <a:bodyPr vert="horz" wrap="square" lIns="91440" tIns="45720" rIns="91440" bIns="45720" numCol="1" anchor="t" anchorCtr="0" compatLnSpc="1">
                <a:prstTxWarp prst="textNoShape">
                  <a:avLst/>
                </a:prstTxWarp>
              </a:bodyPr>
              <a:lstStyle/>
              <a:p>
                <a:pPr defTabSz="609555">
                  <a:defRPr/>
                </a:pPr>
                <a:endParaRPr lang="en-US" sz="2400">
                  <a:solidFill>
                    <a:schemeClr val="bg2"/>
                  </a:solidFill>
                </a:endParaRPr>
              </a:p>
            </p:txBody>
          </p:sp>
          <p:sp>
            <p:nvSpPr>
              <p:cNvPr id="22" name="Freeform 146">
                <a:extLst>
                  <a:ext uri="{FF2B5EF4-FFF2-40B4-BE49-F238E27FC236}">
                    <a16:creationId xmlns:a16="http://schemas.microsoft.com/office/drawing/2014/main" id="{92FE4D33-4FC7-5505-08A0-B3A60117A407}"/>
                  </a:ext>
                </a:extLst>
              </p:cNvPr>
              <p:cNvSpPr>
                <a:spLocks/>
              </p:cNvSpPr>
              <p:nvPr/>
            </p:nvSpPr>
            <p:spPr bwMode="auto">
              <a:xfrm>
                <a:off x="7454900" y="1103312"/>
                <a:ext cx="101600" cy="65087"/>
              </a:xfrm>
              <a:custGeom>
                <a:avLst/>
                <a:gdLst>
                  <a:gd name="T0" fmla="*/ 0 w 64"/>
                  <a:gd name="T1" fmla="*/ 18 h 41"/>
                  <a:gd name="T2" fmla="*/ 23 w 64"/>
                  <a:gd name="T3" fmla="*/ 41 h 41"/>
                  <a:gd name="T4" fmla="*/ 64 w 64"/>
                  <a:gd name="T5" fmla="*/ 0 h 41"/>
                </a:gdLst>
                <a:ahLst/>
                <a:cxnLst>
                  <a:cxn ang="0">
                    <a:pos x="T0" y="T1"/>
                  </a:cxn>
                  <a:cxn ang="0">
                    <a:pos x="T2" y="T3"/>
                  </a:cxn>
                  <a:cxn ang="0">
                    <a:pos x="T4" y="T5"/>
                  </a:cxn>
                </a:cxnLst>
                <a:rect l="0" t="0" r="r" b="b"/>
                <a:pathLst>
                  <a:path w="64" h="41">
                    <a:moveTo>
                      <a:pt x="0" y="18"/>
                    </a:moveTo>
                    <a:lnTo>
                      <a:pt x="23" y="41"/>
                    </a:lnTo>
                    <a:lnTo>
                      <a:pt x="64" y="0"/>
                    </a:lnTo>
                  </a:path>
                </a:pathLst>
              </a:custGeom>
              <a:ln w="9525" cap="flat" cmpd="sng" algn="ctr">
                <a:solidFill>
                  <a:schemeClr val="accent2"/>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style>
              <a:lnRef idx="0">
                <a:scrgbClr r="0" g="0" b="0"/>
              </a:lnRef>
              <a:fillRef idx="0">
                <a:scrgbClr r="0" g="0" b="0"/>
              </a:fillRef>
              <a:effectRef idx="0">
                <a:scrgbClr r="0" g="0" b="0"/>
              </a:effectRef>
              <a:fontRef idx="minor">
                <a:schemeClr val="accent2"/>
              </a:fontRef>
            </p:style>
            <p:txBody>
              <a:bodyPr vert="horz" wrap="square" lIns="91440" tIns="45720" rIns="91440" bIns="45720" numCol="1" anchor="t" anchorCtr="0" compatLnSpc="1">
                <a:prstTxWarp prst="textNoShape">
                  <a:avLst/>
                </a:prstTxWarp>
              </a:bodyPr>
              <a:lstStyle/>
              <a:p>
                <a:pPr defTabSz="609555">
                  <a:defRPr/>
                </a:pPr>
                <a:endParaRPr lang="en-US" sz="2400">
                  <a:solidFill>
                    <a:schemeClr val="bg2"/>
                  </a:solidFill>
                </a:endParaRPr>
              </a:p>
            </p:txBody>
          </p:sp>
        </p:grpSp>
      </p:grpSp>
      <p:grpSp>
        <p:nvGrpSpPr>
          <p:cNvPr id="4" name="Group 3">
            <a:extLst>
              <a:ext uri="{FF2B5EF4-FFF2-40B4-BE49-F238E27FC236}">
                <a16:creationId xmlns:a16="http://schemas.microsoft.com/office/drawing/2014/main" id="{8652A6E2-3A8F-6EC3-E644-E66A040DD3A4}"/>
              </a:ext>
            </a:extLst>
          </p:cNvPr>
          <p:cNvGrpSpPr/>
          <p:nvPr/>
        </p:nvGrpSpPr>
        <p:grpSpPr>
          <a:xfrm>
            <a:off x="4954442" y="2944331"/>
            <a:ext cx="6441465" cy="1005720"/>
            <a:chOff x="5126967" y="3476250"/>
            <a:chExt cx="6441465" cy="1005720"/>
          </a:xfrm>
        </p:grpSpPr>
        <p:sp>
          <p:nvSpPr>
            <p:cNvPr id="11" name="Rounded Rectangle 10">
              <a:extLst>
                <a:ext uri="{FF2B5EF4-FFF2-40B4-BE49-F238E27FC236}">
                  <a16:creationId xmlns:a16="http://schemas.microsoft.com/office/drawing/2014/main" id="{E86CBE19-20EF-32D7-42BC-FC09E5D4AC7C}"/>
                </a:ext>
              </a:extLst>
            </p:cNvPr>
            <p:cNvSpPr/>
            <p:nvPr/>
          </p:nvSpPr>
          <p:spPr>
            <a:xfrm>
              <a:off x="5126967" y="3476250"/>
              <a:ext cx="6441465" cy="1005720"/>
            </a:xfrm>
            <a:prstGeom prst="roundRect">
              <a:avLst>
                <a:gd name="adj" fmla="val 16326"/>
              </a:avLst>
            </a:prstGeom>
            <a:solidFill>
              <a:srgbClr val="FFC000"/>
            </a:solidFill>
            <a:ln w="25400">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0"/>
              <a:endParaRPr lang="en-LT" sz="2432">
                <a:solidFill>
                  <a:srgbClr val="0D274D"/>
                </a:solidFill>
                <a:latin typeface="CiscoSansTT Light"/>
              </a:endParaRPr>
            </a:p>
          </p:txBody>
        </p:sp>
        <p:sp>
          <p:nvSpPr>
            <p:cNvPr id="14" name="Rectangle 13">
              <a:extLst>
                <a:ext uri="{FF2B5EF4-FFF2-40B4-BE49-F238E27FC236}">
                  <a16:creationId xmlns:a16="http://schemas.microsoft.com/office/drawing/2014/main" id="{A97C2817-4F3C-DE3C-F82D-BE1451BEBE29}"/>
                </a:ext>
              </a:extLst>
            </p:cNvPr>
            <p:cNvSpPr/>
            <p:nvPr/>
          </p:nvSpPr>
          <p:spPr>
            <a:xfrm>
              <a:off x="6094655" y="3779056"/>
              <a:ext cx="4825517" cy="400110"/>
            </a:xfrm>
            <a:prstGeom prst="rect">
              <a:avLst/>
            </a:prstGeom>
          </p:spPr>
          <p:txBody>
            <a:bodyPr wrap="square" anchor="ctr">
              <a:spAutoFit/>
            </a:bodyPr>
            <a:lstStyle/>
            <a:p>
              <a:pPr defTabSz="609570"/>
              <a:r>
                <a:rPr lang="en-US" sz="2000">
                  <a:solidFill>
                    <a:srgbClr val="101820"/>
                  </a:solidFill>
                  <a:latin typeface="CiscoSansTT" panose="020B0503020201020303" pitchFamily="34" charset="0"/>
                  <a:cs typeface="CiscoSansTT" panose="020B0503020201020303" pitchFamily="34" charset="0"/>
                </a:rPr>
                <a:t>Supervisors who support them</a:t>
              </a:r>
            </a:p>
          </p:txBody>
        </p:sp>
        <p:grpSp>
          <p:nvGrpSpPr>
            <p:cNvPr id="23" name="Group 22">
              <a:extLst>
                <a:ext uri="{FF2B5EF4-FFF2-40B4-BE49-F238E27FC236}">
                  <a16:creationId xmlns:a16="http://schemas.microsoft.com/office/drawing/2014/main" id="{80FD83D8-6FBF-41DA-7D1E-F13A25C16D59}"/>
                </a:ext>
              </a:extLst>
            </p:cNvPr>
            <p:cNvGrpSpPr/>
            <p:nvPr/>
          </p:nvGrpSpPr>
          <p:grpSpPr>
            <a:xfrm>
              <a:off x="5415459" y="3696711"/>
              <a:ext cx="564795" cy="564795"/>
              <a:chOff x="7367588" y="998537"/>
              <a:chExt cx="266700" cy="266700"/>
            </a:xfrm>
            <a:noFill/>
            <a:effectLst/>
          </p:grpSpPr>
          <p:sp>
            <p:nvSpPr>
              <p:cNvPr id="24" name="Freeform 145">
                <a:extLst>
                  <a:ext uri="{FF2B5EF4-FFF2-40B4-BE49-F238E27FC236}">
                    <a16:creationId xmlns:a16="http://schemas.microsoft.com/office/drawing/2014/main" id="{AE414BAA-FAAC-42D1-79E6-F14B3C095EDC}"/>
                  </a:ext>
                </a:extLst>
              </p:cNvPr>
              <p:cNvSpPr>
                <a:spLocks/>
              </p:cNvSpPr>
              <p:nvPr/>
            </p:nvSpPr>
            <p:spPr bwMode="auto">
              <a:xfrm>
                <a:off x="7367588" y="998537"/>
                <a:ext cx="266700" cy="266700"/>
              </a:xfrm>
              <a:custGeom>
                <a:avLst/>
                <a:gdLst>
                  <a:gd name="T0" fmla="*/ 47 w 263"/>
                  <a:gd name="T1" fmla="*/ 217 h 264"/>
                  <a:gd name="T2" fmla="*/ 216 w 263"/>
                  <a:gd name="T3" fmla="*/ 217 h 264"/>
                  <a:gd name="T4" fmla="*/ 216 w 263"/>
                  <a:gd name="T5" fmla="*/ 47 h 264"/>
                  <a:gd name="T6" fmla="*/ 47 w 263"/>
                  <a:gd name="T7" fmla="*/ 47 h 264"/>
                  <a:gd name="T8" fmla="*/ 47 w 263"/>
                  <a:gd name="T9" fmla="*/ 217 h 264"/>
                </a:gdLst>
                <a:ahLst/>
                <a:cxnLst>
                  <a:cxn ang="0">
                    <a:pos x="T0" y="T1"/>
                  </a:cxn>
                  <a:cxn ang="0">
                    <a:pos x="T2" y="T3"/>
                  </a:cxn>
                  <a:cxn ang="0">
                    <a:pos x="T4" y="T5"/>
                  </a:cxn>
                  <a:cxn ang="0">
                    <a:pos x="T6" y="T7"/>
                  </a:cxn>
                  <a:cxn ang="0">
                    <a:pos x="T8" y="T9"/>
                  </a:cxn>
                </a:cxnLst>
                <a:rect l="0" t="0" r="r" b="b"/>
                <a:pathLst>
                  <a:path w="263" h="264">
                    <a:moveTo>
                      <a:pt x="47" y="217"/>
                    </a:moveTo>
                    <a:cubicBezTo>
                      <a:pt x="93" y="264"/>
                      <a:pt x="169" y="264"/>
                      <a:pt x="216" y="217"/>
                    </a:cubicBezTo>
                    <a:cubicBezTo>
                      <a:pt x="263" y="170"/>
                      <a:pt x="263" y="94"/>
                      <a:pt x="216" y="47"/>
                    </a:cubicBezTo>
                    <a:cubicBezTo>
                      <a:pt x="169" y="0"/>
                      <a:pt x="93" y="0"/>
                      <a:pt x="47" y="47"/>
                    </a:cubicBezTo>
                    <a:cubicBezTo>
                      <a:pt x="0" y="94"/>
                      <a:pt x="0" y="170"/>
                      <a:pt x="47" y="217"/>
                    </a:cubicBezTo>
                    <a:close/>
                  </a:path>
                </a:pathLst>
              </a:custGeom>
              <a:grpFill/>
              <a:ln w="19050" cap="flat">
                <a:solidFill>
                  <a:schemeClr val="tx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defTabSz="609555">
                  <a:defRPr/>
                </a:pPr>
                <a:endParaRPr lang="en-US" sz="2400">
                  <a:solidFill>
                    <a:srgbClr val="FFFFFF"/>
                  </a:solidFill>
                </a:endParaRPr>
              </a:p>
            </p:txBody>
          </p:sp>
          <p:sp>
            <p:nvSpPr>
              <p:cNvPr id="25" name="Freeform 146">
                <a:extLst>
                  <a:ext uri="{FF2B5EF4-FFF2-40B4-BE49-F238E27FC236}">
                    <a16:creationId xmlns:a16="http://schemas.microsoft.com/office/drawing/2014/main" id="{5373E452-B9B1-2E44-B2FA-483FCA909F01}"/>
                  </a:ext>
                </a:extLst>
              </p:cNvPr>
              <p:cNvSpPr>
                <a:spLocks/>
              </p:cNvSpPr>
              <p:nvPr/>
            </p:nvSpPr>
            <p:spPr bwMode="auto">
              <a:xfrm>
                <a:off x="7454900" y="1103312"/>
                <a:ext cx="101600" cy="65087"/>
              </a:xfrm>
              <a:custGeom>
                <a:avLst/>
                <a:gdLst>
                  <a:gd name="T0" fmla="*/ 0 w 64"/>
                  <a:gd name="T1" fmla="*/ 18 h 41"/>
                  <a:gd name="T2" fmla="*/ 23 w 64"/>
                  <a:gd name="T3" fmla="*/ 41 h 41"/>
                  <a:gd name="T4" fmla="*/ 64 w 64"/>
                  <a:gd name="T5" fmla="*/ 0 h 41"/>
                </a:gdLst>
                <a:ahLst/>
                <a:cxnLst>
                  <a:cxn ang="0">
                    <a:pos x="T0" y="T1"/>
                  </a:cxn>
                  <a:cxn ang="0">
                    <a:pos x="T2" y="T3"/>
                  </a:cxn>
                  <a:cxn ang="0">
                    <a:pos x="T4" y="T5"/>
                  </a:cxn>
                </a:cxnLst>
                <a:rect l="0" t="0" r="r" b="b"/>
                <a:pathLst>
                  <a:path w="64" h="41">
                    <a:moveTo>
                      <a:pt x="0" y="18"/>
                    </a:moveTo>
                    <a:lnTo>
                      <a:pt x="23" y="41"/>
                    </a:lnTo>
                    <a:lnTo>
                      <a:pt x="64" y="0"/>
                    </a:lnTo>
                  </a:path>
                </a:pathLst>
              </a:custGeom>
              <a:grpFill/>
              <a:ln w="19050" cap="rnd">
                <a:solidFill>
                  <a:schemeClr val="tx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defTabSz="609555">
                  <a:defRPr/>
                </a:pPr>
                <a:endParaRPr lang="en-US" sz="2400">
                  <a:solidFill>
                    <a:srgbClr val="FFFFFF"/>
                  </a:solidFill>
                </a:endParaRPr>
              </a:p>
            </p:txBody>
          </p:sp>
        </p:grpSp>
      </p:grpSp>
      <p:sp>
        <p:nvSpPr>
          <p:cNvPr id="7" name="Slide Number Placeholder 6">
            <a:extLst>
              <a:ext uri="{FF2B5EF4-FFF2-40B4-BE49-F238E27FC236}">
                <a16:creationId xmlns:a16="http://schemas.microsoft.com/office/drawing/2014/main" id="{21BF55F9-3540-0676-538F-F21F81C49E61}"/>
              </a:ext>
            </a:extLst>
          </p:cNvPr>
          <p:cNvSpPr>
            <a:spLocks noGrp="1"/>
          </p:cNvSpPr>
          <p:nvPr>
            <p:ph type="sldNum" sz="quarter" idx="4294967295"/>
          </p:nvPr>
        </p:nvSpPr>
        <p:spPr>
          <a:xfrm>
            <a:off x="11160200" y="6507857"/>
            <a:ext cx="479555" cy="366183"/>
          </a:xfrm>
          <a:prstGeom prst="rect">
            <a:avLst/>
          </a:prstGeom>
        </p:spPr>
        <p:txBody>
          <a:bodyPr/>
          <a:lstStyle/>
          <a:p>
            <a:pPr defTabSz="609570"/>
            <a:fld id="{96A97DD0-5BE7-4856-A2A9-C42C6688E607}" type="slidenum">
              <a:rPr lang="en-US">
                <a:solidFill>
                  <a:srgbClr val="101820"/>
                </a:solidFill>
                <a:latin typeface="CiscoSansTT Light"/>
              </a:rPr>
              <a:pPr defTabSz="609570"/>
              <a:t>20</a:t>
            </a:fld>
            <a:endParaRPr lang="en-US">
              <a:solidFill>
                <a:srgbClr val="101820"/>
              </a:solidFill>
              <a:latin typeface="CiscoSansTT Light"/>
            </a:endParaRPr>
          </a:p>
        </p:txBody>
      </p:sp>
    </p:spTree>
    <p:extLst>
      <p:ext uri="{BB962C8B-B14F-4D97-AF65-F5344CB8AC3E}">
        <p14:creationId xmlns:p14="http://schemas.microsoft.com/office/powerpoint/2010/main" val="3108182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6418B-3655-037B-DC56-33A4BD301DC8}"/>
              </a:ext>
            </a:extLst>
          </p:cNvPr>
          <p:cNvSpPr>
            <a:spLocks noGrp="1"/>
          </p:cNvSpPr>
          <p:nvPr>
            <p:ph type="title"/>
          </p:nvPr>
        </p:nvSpPr>
        <p:spPr/>
        <p:txBody>
          <a:bodyPr/>
          <a:lstStyle/>
          <a:p>
            <a:r>
              <a:rPr lang="en-US">
                <a:solidFill>
                  <a:schemeClr val="accent1"/>
                </a:solidFill>
              </a:rPr>
              <a:t>Single pane of glass supervisor cockpit keeps lights on</a:t>
            </a:r>
          </a:p>
        </p:txBody>
      </p:sp>
      <p:pic>
        <p:nvPicPr>
          <p:cNvPr id="3" name="Picture 2">
            <a:extLst>
              <a:ext uri="{FF2B5EF4-FFF2-40B4-BE49-F238E27FC236}">
                <a16:creationId xmlns:a16="http://schemas.microsoft.com/office/drawing/2014/main" id="{0E35FEE1-54B0-1DE5-F1B5-7504FBA952FF}"/>
              </a:ext>
            </a:extLst>
          </p:cNvPr>
          <p:cNvPicPr>
            <a:picLocks noChangeAspect="1" noChangeArrowheads="1"/>
          </p:cNvPicPr>
          <p:nvPr/>
        </p:nvPicPr>
        <p:blipFill>
          <a:blip r:embed="rId2"/>
          <a:srcRect/>
          <a:stretch/>
        </p:blipFill>
        <p:spPr bwMode="auto">
          <a:xfrm>
            <a:off x="3415217" y="1481252"/>
            <a:ext cx="7688467" cy="441732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8C9A0C5E-EB28-9599-79E7-08237CBB3A55}"/>
              </a:ext>
            </a:extLst>
          </p:cNvPr>
          <p:cNvCxnSpPr>
            <a:cxnSpLocks/>
          </p:cNvCxnSpPr>
          <p:nvPr/>
        </p:nvCxnSpPr>
        <p:spPr>
          <a:xfrm flipH="1">
            <a:off x="2187146" y="3557806"/>
            <a:ext cx="1228071" cy="416315"/>
          </a:xfrm>
          <a:prstGeom prst="line">
            <a:avLst/>
          </a:prstGeom>
          <a:ln w="28575">
            <a:headEnd type="ova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B4A0F776-157A-49B9-13E3-73981940A380}"/>
              </a:ext>
            </a:extLst>
          </p:cNvPr>
          <p:cNvSpPr/>
          <p:nvPr/>
        </p:nvSpPr>
        <p:spPr>
          <a:xfrm>
            <a:off x="358346" y="3792413"/>
            <a:ext cx="1828800" cy="545123"/>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lIns="45720" rIns="45720" rtlCol="0" anchor="ctr"/>
          <a:lstStyle/>
          <a:p>
            <a:pPr algn="ctr"/>
            <a:r>
              <a:rPr lang="en-US"/>
              <a:t>Real time team metrics</a:t>
            </a:r>
          </a:p>
        </p:txBody>
      </p:sp>
      <p:cxnSp>
        <p:nvCxnSpPr>
          <p:cNvPr id="6" name="Straight Connector 5">
            <a:extLst>
              <a:ext uri="{FF2B5EF4-FFF2-40B4-BE49-F238E27FC236}">
                <a16:creationId xmlns:a16="http://schemas.microsoft.com/office/drawing/2014/main" id="{E7F54450-DE9A-4B43-93C5-C96B164867BB}"/>
              </a:ext>
            </a:extLst>
          </p:cNvPr>
          <p:cNvCxnSpPr>
            <a:cxnSpLocks/>
          </p:cNvCxnSpPr>
          <p:nvPr/>
        </p:nvCxnSpPr>
        <p:spPr>
          <a:xfrm flipH="1">
            <a:off x="2953539" y="3398051"/>
            <a:ext cx="461678" cy="0"/>
          </a:xfrm>
          <a:prstGeom prst="line">
            <a:avLst/>
          </a:prstGeom>
          <a:ln w="28575">
            <a:headEnd type="ova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D51C312-5134-46CE-405C-15F69AEC9BAD}"/>
              </a:ext>
            </a:extLst>
          </p:cNvPr>
          <p:cNvSpPr/>
          <p:nvPr/>
        </p:nvSpPr>
        <p:spPr>
          <a:xfrm>
            <a:off x="263885" y="3194391"/>
            <a:ext cx="2689654" cy="363415"/>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lIns="45720" rIns="45720" rtlCol="0" anchor="ctr"/>
          <a:lstStyle/>
          <a:p>
            <a:pPr algn="ctr"/>
            <a:r>
              <a:rPr lang="en-US"/>
              <a:t>Recordings</a:t>
            </a:r>
          </a:p>
        </p:txBody>
      </p:sp>
      <p:cxnSp>
        <p:nvCxnSpPr>
          <p:cNvPr id="12" name="Straight Connector 11">
            <a:extLst>
              <a:ext uri="{FF2B5EF4-FFF2-40B4-BE49-F238E27FC236}">
                <a16:creationId xmlns:a16="http://schemas.microsoft.com/office/drawing/2014/main" id="{E4F6920A-6AAD-D3B9-3F31-44EE964EEED6}"/>
              </a:ext>
            </a:extLst>
          </p:cNvPr>
          <p:cNvCxnSpPr>
            <a:cxnSpLocks/>
          </p:cNvCxnSpPr>
          <p:nvPr/>
        </p:nvCxnSpPr>
        <p:spPr>
          <a:xfrm>
            <a:off x="6471455" y="5690421"/>
            <a:ext cx="0" cy="458018"/>
          </a:xfrm>
          <a:prstGeom prst="line">
            <a:avLst/>
          </a:prstGeom>
          <a:ln w="28575">
            <a:headEnd type="ova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278A048-EA24-124C-E3A3-3F3E6B279329}"/>
              </a:ext>
            </a:extLst>
          </p:cNvPr>
          <p:cNvSpPr/>
          <p:nvPr/>
        </p:nvSpPr>
        <p:spPr>
          <a:xfrm>
            <a:off x="5513346" y="6127855"/>
            <a:ext cx="1828800" cy="545123"/>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lIns="45720" rIns="45720" rtlCol="0" anchor="ctr"/>
          <a:lstStyle/>
          <a:p>
            <a:pPr algn="ctr"/>
            <a:r>
              <a:rPr lang="en-US"/>
              <a:t>Real time queue metrics </a:t>
            </a:r>
          </a:p>
        </p:txBody>
      </p:sp>
      <p:cxnSp>
        <p:nvCxnSpPr>
          <p:cNvPr id="15" name="Straight Connector 14">
            <a:extLst>
              <a:ext uri="{FF2B5EF4-FFF2-40B4-BE49-F238E27FC236}">
                <a16:creationId xmlns:a16="http://schemas.microsoft.com/office/drawing/2014/main" id="{09B12D3E-277D-FB8B-69D5-E71E394A5F8C}"/>
              </a:ext>
            </a:extLst>
          </p:cNvPr>
          <p:cNvCxnSpPr>
            <a:cxnSpLocks/>
          </p:cNvCxnSpPr>
          <p:nvPr/>
        </p:nvCxnSpPr>
        <p:spPr>
          <a:xfrm flipH="1">
            <a:off x="2339503" y="4881425"/>
            <a:ext cx="1228071" cy="416315"/>
          </a:xfrm>
          <a:prstGeom prst="line">
            <a:avLst/>
          </a:prstGeom>
          <a:ln w="28575">
            <a:headEnd type="ova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EE1708D-B8C3-E0B3-9958-6A7B48E6C35B}"/>
              </a:ext>
            </a:extLst>
          </p:cNvPr>
          <p:cNvSpPr/>
          <p:nvPr/>
        </p:nvSpPr>
        <p:spPr>
          <a:xfrm>
            <a:off x="533652" y="5081354"/>
            <a:ext cx="1828800" cy="545123"/>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lIns="45720" rIns="45720" rtlCol="0" anchor="ctr"/>
          <a:lstStyle/>
          <a:p>
            <a:pPr algn="ctr"/>
            <a:r>
              <a:rPr lang="en-US"/>
              <a:t>Customizable</a:t>
            </a:r>
          </a:p>
        </p:txBody>
      </p:sp>
      <p:cxnSp>
        <p:nvCxnSpPr>
          <p:cNvPr id="17" name="Straight Connector 16">
            <a:extLst>
              <a:ext uri="{FF2B5EF4-FFF2-40B4-BE49-F238E27FC236}">
                <a16:creationId xmlns:a16="http://schemas.microsoft.com/office/drawing/2014/main" id="{CAE0878C-8F00-543E-A067-ABF6216456B9}"/>
              </a:ext>
            </a:extLst>
          </p:cNvPr>
          <p:cNvCxnSpPr>
            <a:cxnSpLocks/>
          </p:cNvCxnSpPr>
          <p:nvPr/>
        </p:nvCxnSpPr>
        <p:spPr>
          <a:xfrm flipH="1">
            <a:off x="2953538" y="1578392"/>
            <a:ext cx="6710036" cy="0"/>
          </a:xfrm>
          <a:prstGeom prst="line">
            <a:avLst/>
          </a:prstGeom>
          <a:ln w="28575">
            <a:headEnd type="ova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E6790D3A-9D6E-574F-2365-F17E46BC15DF}"/>
              </a:ext>
            </a:extLst>
          </p:cNvPr>
          <p:cNvSpPr/>
          <p:nvPr/>
        </p:nvSpPr>
        <p:spPr>
          <a:xfrm>
            <a:off x="1088316" y="1361167"/>
            <a:ext cx="1828800" cy="545123"/>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lIns="45720" rIns="45720" rtlCol="0" anchor="ctr"/>
          <a:lstStyle/>
          <a:p>
            <a:pPr algn="ctr"/>
            <a:r>
              <a:rPr lang="en-US"/>
              <a:t>Role based</a:t>
            </a:r>
          </a:p>
        </p:txBody>
      </p:sp>
    </p:spTree>
    <p:extLst>
      <p:ext uri="{BB962C8B-B14F-4D97-AF65-F5344CB8AC3E}">
        <p14:creationId xmlns:p14="http://schemas.microsoft.com/office/powerpoint/2010/main" val="1555417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F61E4-4CC6-E840-9B03-0CBB9B37A139}"/>
              </a:ext>
            </a:extLst>
          </p:cNvPr>
          <p:cNvSpPr>
            <a:spLocks noGrp="1"/>
          </p:cNvSpPr>
          <p:nvPr>
            <p:ph type="ctrTitle"/>
          </p:nvPr>
        </p:nvSpPr>
        <p:spPr>
          <a:xfrm>
            <a:off x="618631" y="446544"/>
            <a:ext cx="10241280" cy="640080"/>
          </a:xfrm>
        </p:spPr>
        <p:txBody>
          <a:bodyPr/>
          <a:lstStyle/>
          <a:p>
            <a:pPr algn="l"/>
            <a:r>
              <a:rPr lang="en-US" sz="3730">
                <a:cs typeface="CiscoSansTT ExtraLight"/>
              </a:rPr>
              <a:t>…Before Signing in</a:t>
            </a:r>
          </a:p>
        </p:txBody>
      </p:sp>
      <p:sp>
        <p:nvSpPr>
          <p:cNvPr id="3" name="TextBox 2">
            <a:extLst>
              <a:ext uri="{FF2B5EF4-FFF2-40B4-BE49-F238E27FC236}">
                <a16:creationId xmlns:a16="http://schemas.microsoft.com/office/drawing/2014/main" id="{9595312F-B5F1-C75D-0B6D-7BD3E4DDF532}"/>
              </a:ext>
            </a:extLst>
          </p:cNvPr>
          <p:cNvSpPr txBox="1"/>
          <p:nvPr/>
        </p:nvSpPr>
        <p:spPr>
          <a:xfrm>
            <a:off x="618631" y="1452483"/>
            <a:ext cx="11140678" cy="4154984"/>
          </a:xfrm>
          <a:prstGeom prst="rect">
            <a:avLst/>
          </a:prstGeom>
          <a:noFill/>
        </p:spPr>
        <p:txBody>
          <a:bodyPr wrap="square">
            <a:spAutoFit/>
          </a:bodyPr>
          <a:lstStyle/>
          <a:p>
            <a:pPr marL="457200" marR="0" lvl="0" indent="-457200" algn="l" defTabSz="609559" rtl="0" eaLnBrk="1" fontAlgn="base" latinLnBrk="0" hangingPunct="1">
              <a:lnSpc>
                <a:spcPct val="100000"/>
              </a:lnSpc>
              <a:spcBef>
                <a:spcPts val="0"/>
              </a:spcBef>
              <a:spcAft>
                <a:spcPct val="0"/>
              </a:spcAft>
              <a:buClrTx/>
              <a:buSzTx/>
              <a:buFont typeface="+mj-lt"/>
              <a:buAutoNum type="arabicPeriod"/>
              <a:tabLst/>
              <a:defRPr/>
            </a:pPr>
            <a:r>
              <a:rPr kumimoji="0" lang="en-US" sz="2200" b="0" i="0" u="none" strike="noStrike" kern="1200" cap="none" spc="0" normalizeH="0" baseline="0" noProof="0">
                <a:ln>
                  <a:noFill/>
                </a:ln>
                <a:solidFill>
                  <a:srgbClr val="FFFFFF"/>
                </a:solidFill>
                <a:effectLst/>
                <a:uLnTx/>
                <a:uFillTx/>
                <a:latin typeface="CiscoSansTT Light"/>
                <a:ea typeface="ＭＳ Ｐゴシック"/>
                <a:cs typeface="Arial"/>
              </a:rPr>
              <a:t>User should be </a:t>
            </a:r>
            <a:r>
              <a:rPr kumimoji="0" lang="en-US" sz="2200" b="0" i="0" u="none" strike="noStrike" kern="1200" cap="none" spc="0" normalizeH="0" baseline="0" noProof="0">
                <a:ln>
                  <a:noFill/>
                </a:ln>
                <a:solidFill>
                  <a:srgbClr val="00BCEB"/>
                </a:solidFill>
                <a:effectLst/>
                <a:uLnTx/>
                <a:uFillTx/>
                <a:latin typeface="CiscoSansTT Light"/>
                <a:ea typeface="ＭＳ Ｐゴシック"/>
                <a:cs typeface="Arial"/>
              </a:rPr>
              <a:t>licensed as ‘Premium – Supervisor’</a:t>
            </a:r>
            <a:r>
              <a:rPr kumimoji="0" lang="en-US" sz="2200" b="0" i="0" u="none" strike="noStrike" kern="1200" cap="none" spc="0" normalizeH="0" baseline="0" noProof="0">
                <a:ln>
                  <a:noFill/>
                </a:ln>
                <a:solidFill>
                  <a:srgbClr val="FFFFFF"/>
                </a:solidFill>
                <a:effectLst/>
                <a:uLnTx/>
                <a:uFillTx/>
                <a:latin typeface="CiscoSansTT Light"/>
                <a:ea typeface="ＭＳ Ｐゴシック"/>
                <a:cs typeface="Arial"/>
              </a:rPr>
              <a:t> with </a:t>
            </a:r>
            <a:r>
              <a:rPr kumimoji="0" lang="en-US" sz="2200" b="1" i="0" u="sng" strike="noStrike" kern="1200" cap="none" spc="0" normalizeH="0" baseline="0" noProof="0">
                <a:ln>
                  <a:noFill/>
                </a:ln>
                <a:solidFill>
                  <a:srgbClr val="FFFFFF"/>
                </a:solidFill>
                <a:effectLst/>
                <a:uLnTx/>
                <a:uFillTx/>
                <a:latin typeface="CiscoSansTT Light"/>
                <a:ea typeface="ＭＳ Ｐゴシック"/>
                <a:cs typeface="Arial"/>
              </a:rPr>
              <a:t>NO admin privileges</a:t>
            </a:r>
            <a:r>
              <a:rPr kumimoji="0" lang="en-US" sz="2200" b="0" i="0" u="none" strike="noStrike" kern="1200" cap="none" spc="0" normalizeH="0" baseline="0" noProof="0">
                <a:ln>
                  <a:noFill/>
                </a:ln>
                <a:solidFill>
                  <a:srgbClr val="FFFFFF"/>
                </a:solidFill>
                <a:effectLst/>
                <a:uLnTx/>
                <a:uFillTx/>
                <a:latin typeface="CiscoSansTT Light"/>
                <a:ea typeface="ＭＳ Ｐゴシック"/>
                <a:cs typeface="Arial"/>
              </a:rPr>
              <a:t>.</a:t>
            </a:r>
          </a:p>
          <a:p>
            <a:pPr marL="457200" marR="0" lvl="0" indent="-457200" algn="l" defTabSz="609559" rtl="0" eaLnBrk="1" fontAlgn="base" latinLnBrk="0" hangingPunct="1">
              <a:lnSpc>
                <a:spcPct val="100000"/>
              </a:lnSpc>
              <a:spcBef>
                <a:spcPts val="0"/>
              </a:spcBef>
              <a:spcAft>
                <a:spcPct val="0"/>
              </a:spcAft>
              <a:buClrTx/>
              <a:buSzTx/>
              <a:buFont typeface="+mj-lt"/>
              <a:buAutoNum type="arabicPeriod"/>
              <a:tabLst/>
              <a:defRPr/>
            </a:pPr>
            <a:endParaRPr kumimoji="0" lang="en-US" sz="2200" b="0" i="0" u="none" strike="noStrike" kern="1200" cap="none" spc="0" normalizeH="0" baseline="0" noProof="0">
              <a:ln>
                <a:noFill/>
              </a:ln>
              <a:solidFill>
                <a:srgbClr val="FFFFFF"/>
              </a:solidFill>
              <a:effectLst/>
              <a:uLnTx/>
              <a:uFillTx/>
              <a:latin typeface="CiscoSansTT Light"/>
              <a:ea typeface="ＭＳ Ｐゴシック"/>
              <a:cs typeface="Arial"/>
            </a:endParaRPr>
          </a:p>
          <a:p>
            <a:pPr marL="457200" marR="0" lvl="0" indent="-457200" algn="l" defTabSz="609559" rtl="0" eaLnBrk="1" fontAlgn="base" latinLnBrk="0" hangingPunct="1">
              <a:lnSpc>
                <a:spcPct val="100000"/>
              </a:lnSpc>
              <a:spcBef>
                <a:spcPts val="0"/>
              </a:spcBef>
              <a:spcAft>
                <a:spcPct val="0"/>
              </a:spcAft>
              <a:buClrTx/>
              <a:buSzTx/>
              <a:buFont typeface="+mj-lt"/>
              <a:buAutoNum type="arabicPeriod"/>
              <a:tabLst/>
              <a:defRPr/>
            </a:pPr>
            <a:r>
              <a:rPr kumimoji="0" lang="en-US" sz="2200" b="0" i="0" u="none" strike="noStrike" kern="1200" cap="none" spc="0" normalizeH="0" baseline="0" noProof="0">
                <a:ln>
                  <a:noFill/>
                </a:ln>
                <a:solidFill>
                  <a:srgbClr val="FFFFFF"/>
                </a:solidFill>
                <a:effectLst/>
                <a:uLnTx/>
                <a:uFillTx/>
                <a:latin typeface="CiscoSansTT Light"/>
                <a:ea typeface="ＭＳ Ｐゴシック"/>
                <a:cs typeface="Arial"/>
              </a:rPr>
              <a:t>Contact Center </a:t>
            </a:r>
            <a:r>
              <a:rPr kumimoji="0" lang="en-US" sz="2200" b="0" i="0" u="none" strike="noStrike" kern="1200" cap="none" spc="0" normalizeH="0" baseline="0" noProof="0">
                <a:ln>
                  <a:noFill/>
                </a:ln>
                <a:solidFill>
                  <a:srgbClr val="00BCEB"/>
                </a:solidFill>
                <a:effectLst/>
                <a:uLnTx/>
                <a:uFillTx/>
                <a:latin typeface="CiscoSansTT Light"/>
                <a:ea typeface="ＭＳ Ｐゴシック"/>
                <a:cs typeface="Arial"/>
              </a:rPr>
              <a:t>User configuration </a:t>
            </a:r>
            <a:r>
              <a:rPr kumimoji="0" lang="en-US" sz="2200" b="0" i="0" u="none" strike="noStrike" kern="1200" cap="none" spc="0" normalizeH="0" baseline="0" noProof="0">
                <a:ln>
                  <a:noFill/>
                </a:ln>
                <a:solidFill>
                  <a:srgbClr val="FFFFFF"/>
                </a:solidFill>
                <a:effectLst/>
                <a:uLnTx/>
                <a:uFillTx/>
                <a:latin typeface="CiscoSansTT Light"/>
                <a:ea typeface="ＭＳ Ｐゴシック"/>
                <a:cs typeface="Arial"/>
              </a:rPr>
              <a:t>should be updated from CH</a:t>
            </a:r>
          </a:p>
          <a:p>
            <a:pPr marL="1066759" marR="0" lvl="1" indent="-457200" algn="l" defTabSz="609559"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FFFFFF"/>
                </a:solidFill>
                <a:effectLst/>
                <a:uLnTx/>
                <a:uFillTx/>
                <a:latin typeface="CiscoSansTT Light"/>
                <a:ea typeface="ＭＳ Ｐゴシック"/>
                <a:cs typeface="Arial"/>
              </a:rPr>
              <a:t>Supervisor Team should be assigned</a:t>
            </a:r>
          </a:p>
          <a:p>
            <a:pPr marL="1066759" marR="0" lvl="1" indent="-457200" algn="l" defTabSz="609559" rtl="0" eaLnBrk="1" fontAlgn="base" latinLnBrk="0" hangingPunct="1">
              <a:lnSpc>
                <a:spcPct val="100000"/>
              </a:lnSpc>
              <a:spcBef>
                <a:spcPts val="0"/>
              </a:spcBef>
              <a:spcAft>
                <a:spcPct val="0"/>
              </a:spcAft>
              <a:buClrTx/>
              <a:buSzTx/>
              <a:buFont typeface="+mj-lt"/>
              <a:buAutoNum type="arabicPeriod"/>
              <a:tabLst/>
              <a:defRPr/>
            </a:pPr>
            <a:endParaRPr kumimoji="0" lang="en-US" sz="2200" b="0" i="0" u="none" strike="noStrike" kern="1200" cap="none" spc="0" normalizeH="0" baseline="0" noProof="0">
              <a:ln>
                <a:noFill/>
              </a:ln>
              <a:solidFill>
                <a:srgbClr val="FFFFFF"/>
              </a:solidFill>
              <a:effectLst/>
              <a:uLnTx/>
              <a:uFillTx/>
              <a:latin typeface="CiscoSansTT Light"/>
              <a:ea typeface="ＭＳ Ｐゴシック"/>
              <a:cs typeface="Arial"/>
            </a:endParaRPr>
          </a:p>
          <a:p>
            <a:pPr marL="457200" marR="0" lvl="0" indent="-457200" algn="l" defTabSz="609559" rtl="0" eaLnBrk="1" fontAlgn="base" latinLnBrk="0" hangingPunct="1">
              <a:lnSpc>
                <a:spcPct val="100000"/>
              </a:lnSpc>
              <a:spcBef>
                <a:spcPts val="0"/>
              </a:spcBef>
              <a:spcAft>
                <a:spcPct val="0"/>
              </a:spcAft>
              <a:buClrTx/>
              <a:buSzTx/>
              <a:buFont typeface="+mj-lt"/>
              <a:buAutoNum type="arabicPeriod"/>
              <a:tabLst/>
              <a:defRPr/>
            </a:pPr>
            <a:r>
              <a:rPr kumimoji="0" lang="en-US" sz="2200" b="0" i="0" u="none" strike="noStrike" kern="1200" cap="none" spc="0" normalizeH="0" baseline="0" noProof="0">
                <a:ln>
                  <a:noFill/>
                </a:ln>
                <a:solidFill>
                  <a:srgbClr val="FFFFFF"/>
                </a:solidFill>
                <a:effectLst/>
                <a:uLnTx/>
                <a:uFillTx/>
                <a:latin typeface="CiscoSansTT Light"/>
                <a:ea typeface="ＭＳ Ｐゴシック"/>
                <a:cs typeface="Arial"/>
              </a:rPr>
              <a:t>User Profile should have essential </a:t>
            </a:r>
            <a:r>
              <a:rPr kumimoji="0" lang="en-US" sz="2200" b="0" i="0" u="none" strike="noStrike" kern="1200" cap="none" spc="0" normalizeH="0" baseline="0" noProof="0">
                <a:ln>
                  <a:noFill/>
                </a:ln>
                <a:solidFill>
                  <a:srgbClr val="00BCEB"/>
                </a:solidFill>
                <a:effectLst/>
                <a:uLnTx/>
                <a:uFillTx/>
                <a:latin typeface="CiscoSansTT Light"/>
                <a:ea typeface="ＭＳ Ｐゴシック"/>
                <a:cs typeface="Arial"/>
              </a:rPr>
              <a:t>supervisor modules </a:t>
            </a:r>
            <a:r>
              <a:rPr kumimoji="0" lang="en-US" sz="2200" b="0" i="0" u="none" strike="noStrike" kern="1200" cap="none" spc="0" normalizeH="0" baseline="0" noProof="0">
                <a:ln>
                  <a:noFill/>
                </a:ln>
                <a:solidFill>
                  <a:srgbClr val="FFFFFF"/>
                </a:solidFill>
                <a:effectLst/>
                <a:uLnTx/>
                <a:uFillTx/>
                <a:latin typeface="CiscoSansTT Light"/>
                <a:ea typeface="ＭＳ Ｐゴシック"/>
                <a:cs typeface="Arial"/>
              </a:rPr>
              <a:t>enabled:</a:t>
            </a:r>
          </a:p>
          <a:p>
            <a:pPr marL="1066759" marR="0" lvl="1" indent="-457200" algn="l" defTabSz="609559"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FFFFFF"/>
                </a:solidFill>
                <a:effectLst/>
                <a:uLnTx/>
                <a:uFillTx/>
                <a:latin typeface="CiscoSansTT Light"/>
                <a:ea typeface="ＭＳ Ｐゴシック"/>
                <a:cs typeface="Arial"/>
              </a:rPr>
              <a:t>Mid call monitoring</a:t>
            </a:r>
          </a:p>
          <a:p>
            <a:pPr marL="1066759" marR="0" lvl="1" indent="-457200" algn="l" defTabSz="609559"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FFFFFF"/>
                </a:solidFill>
                <a:effectLst/>
                <a:uLnTx/>
                <a:uFillTx/>
                <a:latin typeface="CiscoSansTT Light"/>
                <a:ea typeface="ＭＳ Ｐゴシック"/>
                <a:cs typeface="Arial"/>
              </a:rPr>
              <a:t>Send messages</a:t>
            </a:r>
          </a:p>
          <a:p>
            <a:pPr marL="1066759" marR="0" lvl="1" indent="-457200" algn="l" defTabSz="609559"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FFFFFF"/>
                </a:solidFill>
                <a:effectLst/>
                <a:uLnTx/>
                <a:uFillTx/>
                <a:latin typeface="CiscoSansTT Light"/>
                <a:ea typeface="ＭＳ Ｐゴシック"/>
                <a:cs typeface="Arial"/>
              </a:rPr>
              <a:t>Changed agent state</a:t>
            </a:r>
          </a:p>
          <a:p>
            <a:pPr marL="1066759" marR="0" lvl="1" indent="-457200" algn="l" defTabSz="609559"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FFFFFF"/>
                </a:solidFill>
                <a:effectLst/>
                <a:uLnTx/>
                <a:uFillTx/>
                <a:latin typeface="CiscoSansTT Light"/>
                <a:ea typeface="ＭＳ Ｐゴシック"/>
                <a:cs typeface="Arial"/>
              </a:rPr>
              <a:t>Barge in</a:t>
            </a:r>
          </a:p>
          <a:p>
            <a:pPr marL="1066759" marR="0" lvl="1" indent="-457200" algn="l" defTabSz="609559"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FFFFFF"/>
                </a:solidFill>
                <a:effectLst/>
                <a:uLnTx/>
                <a:uFillTx/>
                <a:latin typeface="CiscoSansTT Light"/>
                <a:ea typeface="ＭＳ Ｐゴシック"/>
                <a:cs typeface="Arial"/>
              </a:rPr>
              <a:t>Recording access </a:t>
            </a:r>
          </a:p>
          <a:p>
            <a:pPr marL="457200" marR="0" lvl="0" indent="-457200" algn="l" defTabSz="609559" rtl="0" eaLnBrk="1" fontAlgn="base" latinLnBrk="0" hangingPunct="1">
              <a:lnSpc>
                <a:spcPct val="100000"/>
              </a:lnSpc>
              <a:spcBef>
                <a:spcPts val="0"/>
              </a:spcBef>
              <a:spcAft>
                <a:spcPct val="0"/>
              </a:spcAft>
              <a:buClrTx/>
              <a:buSzTx/>
              <a:buFont typeface="+mj-lt"/>
              <a:buAutoNum type="arabicPeriod"/>
              <a:tabLst/>
              <a:defRPr/>
            </a:pPr>
            <a:endParaRPr kumimoji="0" lang="en-US" sz="2200" b="0" i="0" u="none" strike="noStrike" kern="1200" cap="none" spc="0" normalizeH="0" baseline="0" noProof="0">
              <a:ln>
                <a:noFill/>
              </a:ln>
              <a:solidFill>
                <a:srgbClr val="FFFFFF"/>
              </a:solidFill>
              <a:effectLst/>
              <a:uLnTx/>
              <a:uFillTx/>
              <a:latin typeface="CiscoSansTT Light"/>
              <a:ea typeface="ＭＳ Ｐゴシック"/>
              <a:cs typeface="Arial"/>
            </a:endParaRPr>
          </a:p>
        </p:txBody>
      </p:sp>
      <p:pic>
        <p:nvPicPr>
          <p:cNvPr id="5" name="Graphic 4" descr="Gears outline">
            <a:extLst>
              <a:ext uri="{FF2B5EF4-FFF2-40B4-BE49-F238E27FC236}">
                <a16:creationId xmlns:a16="http://schemas.microsoft.com/office/drawing/2014/main" id="{64EB6234-38F5-BA56-8EC2-1DC746372D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27799" y="3892735"/>
            <a:ext cx="2080591" cy="2080591"/>
          </a:xfrm>
          <a:prstGeom prst="rect">
            <a:avLst/>
          </a:prstGeom>
        </p:spPr>
      </p:pic>
    </p:spTree>
    <p:extLst>
      <p:ext uri="{BB962C8B-B14F-4D97-AF65-F5344CB8AC3E}">
        <p14:creationId xmlns:p14="http://schemas.microsoft.com/office/powerpoint/2010/main" val="3058125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66D6AB71-A290-306D-FF15-12B9B66B066E}"/>
              </a:ext>
            </a:extLst>
          </p:cNvPr>
          <p:cNvSpPr/>
          <p:nvPr/>
        </p:nvSpPr>
        <p:spPr>
          <a:xfrm>
            <a:off x="8535119" y="2896754"/>
            <a:ext cx="3290277" cy="3308661"/>
          </a:xfrm>
          <a:prstGeom prst="roundRect">
            <a:avLst>
              <a:gd name="adj" fmla="val 3738"/>
            </a:avLst>
          </a:prstGeom>
          <a:solidFill>
            <a:srgbClr val="06142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14244"/>
              </a:solidFill>
              <a:effectLst/>
              <a:uLnTx/>
              <a:uFillTx/>
              <a:latin typeface="CiscoSansTT Light"/>
              <a:ea typeface="+mn-ea"/>
              <a:cs typeface="+mn-cs"/>
            </a:endParaRPr>
          </a:p>
        </p:txBody>
      </p:sp>
      <p:sp>
        <p:nvSpPr>
          <p:cNvPr id="11" name="Rounded Rectangle 10">
            <a:extLst>
              <a:ext uri="{FF2B5EF4-FFF2-40B4-BE49-F238E27FC236}">
                <a16:creationId xmlns:a16="http://schemas.microsoft.com/office/drawing/2014/main" id="{1D407866-2948-A94C-AEC5-6B0C0AD47A4A}"/>
              </a:ext>
            </a:extLst>
          </p:cNvPr>
          <p:cNvSpPr/>
          <p:nvPr/>
        </p:nvSpPr>
        <p:spPr>
          <a:xfrm>
            <a:off x="4476758" y="2896754"/>
            <a:ext cx="3290277" cy="3308661"/>
          </a:xfrm>
          <a:prstGeom prst="roundRect">
            <a:avLst>
              <a:gd name="adj" fmla="val 3738"/>
            </a:avLst>
          </a:prstGeom>
          <a:solidFill>
            <a:srgbClr val="06142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14244"/>
              </a:solidFill>
              <a:effectLst/>
              <a:uLnTx/>
              <a:uFillTx/>
              <a:latin typeface="CiscoSansTT Light"/>
              <a:ea typeface="+mn-ea"/>
              <a:cs typeface="+mn-cs"/>
            </a:endParaRPr>
          </a:p>
        </p:txBody>
      </p:sp>
      <p:sp>
        <p:nvSpPr>
          <p:cNvPr id="6" name="Rounded Rectangle 5">
            <a:extLst>
              <a:ext uri="{FF2B5EF4-FFF2-40B4-BE49-F238E27FC236}">
                <a16:creationId xmlns:a16="http://schemas.microsoft.com/office/drawing/2014/main" id="{9D216768-B4F3-0941-C878-5F819BB9612B}"/>
              </a:ext>
            </a:extLst>
          </p:cNvPr>
          <p:cNvSpPr/>
          <p:nvPr/>
        </p:nvSpPr>
        <p:spPr>
          <a:xfrm>
            <a:off x="484554" y="2896753"/>
            <a:ext cx="3290277" cy="3308661"/>
          </a:xfrm>
          <a:prstGeom prst="roundRect">
            <a:avLst>
              <a:gd name="adj" fmla="val 3738"/>
            </a:avLst>
          </a:prstGeom>
          <a:solidFill>
            <a:srgbClr val="06142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14244"/>
              </a:solidFill>
              <a:effectLst/>
              <a:uLnTx/>
              <a:uFillTx/>
              <a:latin typeface="CiscoSansTT Light"/>
              <a:ea typeface="+mn-ea"/>
              <a:cs typeface="+mn-cs"/>
            </a:endParaRPr>
          </a:p>
        </p:txBody>
      </p:sp>
      <p:pic>
        <p:nvPicPr>
          <p:cNvPr id="4" name="Picture 3" descr="A screenshot of a phone&#10;&#10;Description automatically generated">
            <a:extLst>
              <a:ext uri="{FF2B5EF4-FFF2-40B4-BE49-F238E27FC236}">
                <a16:creationId xmlns:a16="http://schemas.microsoft.com/office/drawing/2014/main" id="{17BE3945-4568-13CD-4629-01138AAD6CAF}"/>
              </a:ext>
            </a:extLst>
          </p:cNvPr>
          <p:cNvPicPr>
            <a:picLocks noChangeAspect="1"/>
          </p:cNvPicPr>
          <p:nvPr/>
        </p:nvPicPr>
        <p:blipFill rotWithShape="1">
          <a:blip r:embed="rId3"/>
          <a:srcRect t="4086" b="3567"/>
          <a:stretch/>
        </p:blipFill>
        <p:spPr>
          <a:xfrm>
            <a:off x="567593" y="3036623"/>
            <a:ext cx="3100518" cy="3050592"/>
          </a:xfrm>
          <a:prstGeom prst="rect">
            <a:avLst/>
          </a:prstGeom>
        </p:spPr>
      </p:pic>
      <p:sp>
        <p:nvSpPr>
          <p:cNvPr id="5" name="TextBox 4">
            <a:extLst>
              <a:ext uri="{FF2B5EF4-FFF2-40B4-BE49-F238E27FC236}">
                <a16:creationId xmlns:a16="http://schemas.microsoft.com/office/drawing/2014/main" id="{CD7FFA93-66BD-F00F-BFB1-86C92D0CE9B9}"/>
              </a:ext>
            </a:extLst>
          </p:cNvPr>
          <p:cNvSpPr txBox="1"/>
          <p:nvPr/>
        </p:nvSpPr>
        <p:spPr>
          <a:xfrm>
            <a:off x="567593" y="1491139"/>
            <a:ext cx="3429976" cy="1200329"/>
          </a:xfrm>
          <a:prstGeom prst="rect">
            <a:avLst/>
          </a:prstGeom>
          <a:noFill/>
        </p:spPr>
        <p:txBody>
          <a:bodyPr wrap="square" rtlCol="0">
            <a:spAutoFit/>
          </a:bodyPr>
          <a:lstStyle/>
          <a:p>
            <a:pPr marL="0" marR="0" lvl="0" indent="0" algn="l" defTabSz="60955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BCEB"/>
                </a:solidFill>
                <a:effectLst/>
                <a:uLnTx/>
                <a:uFillTx/>
                <a:latin typeface="CiscoSansTT Light"/>
                <a:ea typeface="ＭＳ Ｐゴシック" charset="0"/>
                <a:cs typeface="+mn-cs"/>
              </a:rPr>
              <a:t>1. Dual Role Agent &amp; Supervisor role</a:t>
            </a:r>
            <a:endParaRPr kumimoji="0" lang="en-US" sz="1800" b="0" i="0" u="none" strike="noStrike" kern="1200" cap="none" spc="0" normalizeH="0" baseline="0" noProof="0">
              <a:ln>
                <a:noFill/>
              </a:ln>
              <a:solidFill>
                <a:srgbClr val="FFFFFF"/>
              </a:solidFill>
              <a:effectLst/>
              <a:uLnTx/>
              <a:uFillTx/>
              <a:latin typeface="CiscoSansTT Light"/>
              <a:ea typeface="ＭＳ Ｐゴシック" charset="0"/>
              <a:cs typeface="+mn-cs"/>
            </a:endParaRPr>
          </a:p>
          <a:p>
            <a:pPr marL="285750" marR="0" lvl="0" indent="-285750" algn="l" defTabSz="609559"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Arial" charset="0"/>
                <a:ea typeface="ＭＳ Ｐゴシック" charset="0"/>
                <a:cs typeface="+mn-cs"/>
              </a:rPr>
              <a:t>Supervisor</a:t>
            </a:r>
            <a:endParaRPr kumimoji="0" lang="en-US" sz="1600" b="0" i="0" u="none" strike="noStrike" kern="1200" cap="none" spc="0" normalizeH="0" baseline="0" noProof="0">
              <a:ln>
                <a:noFill/>
              </a:ln>
              <a:solidFill>
                <a:srgbClr val="FFFFFF"/>
              </a:solidFill>
              <a:effectLst/>
              <a:uLnTx/>
              <a:uFillTx/>
              <a:latin typeface="CiscoSansTT Light"/>
              <a:ea typeface="ＭＳ Ｐゴシック" charset="0"/>
              <a:cs typeface="+mn-cs"/>
            </a:endParaRPr>
          </a:p>
          <a:p>
            <a:pPr marL="285750" marR="0" lvl="0" indent="-285750" algn="l" defTabSz="609559"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CiscoSansTT Light"/>
                <a:ea typeface="ＭＳ Ｐゴシック" charset="0"/>
                <a:cs typeface="+mn-cs"/>
              </a:rPr>
              <a:t>Supervisor &amp; Agent</a:t>
            </a:r>
          </a:p>
        </p:txBody>
      </p:sp>
      <p:sp>
        <p:nvSpPr>
          <p:cNvPr id="7" name="TextBox 6">
            <a:extLst>
              <a:ext uri="{FF2B5EF4-FFF2-40B4-BE49-F238E27FC236}">
                <a16:creationId xmlns:a16="http://schemas.microsoft.com/office/drawing/2014/main" id="{026ECF98-21D5-A190-C7E5-1FCB21ECAE52}"/>
              </a:ext>
            </a:extLst>
          </p:cNvPr>
          <p:cNvSpPr txBox="1"/>
          <p:nvPr/>
        </p:nvSpPr>
        <p:spPr>
          <a:xfrm>
            <a:off x="4468289" y="1411361"/>
            <a:ext cx="3596110" cy="1446550"/>
          </a:xfrm>
          <a:prstGeom prst="rect">
            <a:avLst/>
          </a:prstGeom>
          <a:noFill/>
        </p:spPr>
        <p:txBody>
          <a:bodyPr wrap="square" rtlCol="0">
            <a:spAutoFit/>
          </a:bodyPr>
          <a:lstStyle/>
          <a:p>
            <a:pPr marL="0" marR="0" lvl="0" indent="0" algn="l" defTabSz="60955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BCEB"/>
                </a:solidFill>
                <a:effectLst/>
                <a:uLnTx/>
                <a:uFillTx/>
                <a:latin typeface="CiscoSansTT Light"/>
                <a:ea typeface="ＭＳ Ｐゴシック" charset="0"/>
                <a:cs typeface="+mn-cs"/>
              </a:rPr>
              <a:t>2. Supervisor Only + Monitoring</a:t>
            </a:r>
          </a:p>
          <a:p>
            <a:pPr marL="285750" marR="0" lvl="0" indent="-285750" algn="l" defTabSz="609559"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CiscoSansTT Light"/>
                <a:ea typeface="ＭＳ Ｐゴシック" charset="0"/>
                <a:cs typeface="+mn-cs"/>
              </a:rPr>
              <a:t>No Team assigned for agent capabilities </a:t>
            </a:r>
          </a:p>
          <a:p>
            <a:pPr marL="285750" marR="0" lvl="0" indent="-285750" algn="l" defTabSz="609559"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CiscoSansTT Light"/>
                <a:ea typeface="ＭＳ Ｐゴシック" charset="0"/>
                <a:cs typeface="+mn-cs"/>
              </a:rPr>
              <a:t>Supervisor gets no role selector</a:t>
            </a:r>
          </a:p>
        </p:txBody>
      </p:sp>
      <p:pic>
        <p:nvPicPr>
          <p:cNvPr id="8" name="Picture 7">
            <a:extLst>
              <a:ext uri="{FF2B5EF4-FFF2-40B4-BE49-F238E27FC236}">
                <a16:creationId xmlns:a16="http://schemas.microsoft.com/office/drawing/2014/main" id="{027EC305-227D-6DD5-3BE8-1BFB2E5109E9}"/>
              </a:ext>
            </a:extLst>
          </p:cNvPr>
          <p:cNvPicPr>
            <a:picLocks noChangeAspect="1"/>
          </p:cNvPicPr>
          <p:nvPr/>
        </p:nvPicPr>
        <p:blipFill>
          <a:blip r:embed="rId4"/>
          <a:stretch>
            <a:fillRect/>
          </a:stretch>
        </p:blipFill>
        <p:spPr>
          <a:xfrm>
            <a:off x="4579081" y="3036623"/>
            <a:ext cx="3107104" cy="3028922"/>
          </a:xfrm>
          <a:prstGeom prst="rect">
            <a:avLst/>
          </a:prstGeom>
        </p:spPr>
      </p:pic>
      <p:sp>
        <p:nvSpPr>
          <p:cNvPr id="9" name="TextBox 8">
            <a:extLst>
              <a:ext uri="{FF2B5EF4-FFF2-40B4-BE49-F238E27FC236}">
                <a16:creationId xmlns:a16="http://schemas.microsoft.com/office/drawing/2014/main" id="{379DADAE-8FF4-DA53-C746-F29FD8A9EDBE}"/>
              </a:ext>
            </a:extLst>
          </p:cNvPr>
          <p:cNvSpPr txBox="1"/>
          <p:nvPr/>
        </p:nvSpPr>
        <p:spPr>
          <a:xfrm>
            <a:off x="8535119" y="1491139"/>
            <a:ext cx="3290277" cy="2123658"/>
          </a:xfrm>
          <a:prstGeom prst="rect">
            <a:avLst/>
          </a:prstGeom>
          <a:noFill/>
        </p:spPr>
        <p:txBody>
          <a:bodyPr wrap="square" rtlCol="0">
            <a:spAutoFit/>
          </a:bodyPr>
          <a:lstStyle/>
          <a:p>
            <a:pPr marL="0" marR="0" lvl="0" indent="0" algn="l" defTabSz="60955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BCEB"/>
                </a:solidFill>
                <a:effectLst/>
                <a:uLnTx/>
                <a:uFillTx/>
                <a:latin typeface="CiscoSansTT Light"/>
                <a:ea typeface="ＭＳ Ｐゴシック" charset="0"/>
                <a:cs typeface="+mn-cs"/>
              </a:rPr>
              <a:t>3. Supervisor Only + No Monitoring</a:t>
            </a:r>
          </a:p>
          <a:p>
            <a:pPr marL="285750" marR="0" lvl="0" indent="-285750" algn="l" defTabSz="609559"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Arial" charset="0"/>
                <a:ea typeface="ＭＳ Ｐゴシック" charset="0"/>
                <a:cs typeface="+mn-cs"/>
              </a:rPr>
              <a:t>No Team assigned for agent capabilities</a:t>
            </a:r>
          </a:p>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0BCEB"/>
              </a:solidFill>
              <a:effectLst/>
              <a:uLnTx/>
              <a:uFillTx/>
              <a:latin typeface="CiscoSansTT Light"/>
              <a:ea typeface="ＭＳ Ｐゴシック" charset="0"/>
              <a:cs typeface="+mn-cs"/>
            </a:endParaRPr>
          </a:p>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0BCEB"/>
              </a:solidFill>
              <a:effectLst/>
              <a:uLnTx/>
              <a:uFillTx/>
              <a:latin typeface="CiscoSansTT Light"/>
              <a:ea typeface="ＭＳ Ｐゴシック" charset="0"/>
              <a:cs typeface="+mn-cs"/>
            </a:endParaRPr>
          </a:p>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iscoSansTT Light"/>
              <a:ea typeface="ＭＳ Ｐゴシック" charset="0"/>
              <a:cs typeface="+mn-cs"/>
            </a:endParaRPr>
          </a:p>
        </p:txBody>
      </p:sp>
      <p:sp>
        <p:nvSpPr>
          <p:cNvPr id="19" name="Rectangle 18">
            <a:extLst>
              <a:ext uri="{FF2B5EF4-FFF2-40B4-BE49-F238E27FC236}">
                <a16:creationId xmlns:a16="http://schemas.microsoft.com/office/drawing/2014/main" id="{14D3EC61-F31A-AB4C-D8DB-98C39AAF2281}"/>
              </a:ext>
            </a:extLst>
          </p:cNvPr>
          <p:cNvSpPr/>
          <p:nvPr/>
        </p:nvSpPr>
        <p:spPr>
          <a:xfrm>
            <a:off x="8656983" y="3036623"/>
            <a:ext cx="3050463" cy="3050592"/>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14244"/>
              </a:solidFill>
              <a:effectLst/>
              <a:uLnTx/>
              <a:uFillTx/>
              <a:latin typeface="CiscoSansTT Light"/>
              <a:ea typeface="+mn-ea"/>
              <a:cs typeface="+mn-cs"/>
            </a:endParaRPr>
          </a:p>
        </p:txBody>
      </p:sp>
      <p:sp>
        <p:nvSpPr>
          <p:cNvPr id="15" name="TextBox 14">
            <a:extLst>
              <a:ext uri="{FF2B5EF4-FFF2-40B4-BE49-F238E27FC236}">
                <a16:creationId xmlns:a16="http://schemas.microsoft.com/office/drawing/2014/main" id="{ECF0304B-2B06-A94B-E505-69F26CCBEF8B}"/>
              </a:ext>
            </a:extLst>
          </p:cNvPr>
          <p:cNvSpPr txBox="1"/>
          <p:nvPr/>
        </p:nvSpPr>
        <p:spPr>
          <a:xfrm>
            <a:off x="8830050" y="3337288"/>
            <a:ext cx="2700414" cy="2585323"/>
          </a:xfrm>
          <a:prstGeom prst="rect">
            <a:avLst/>
          </a:prstGeom>
          <a:noFill/>
        </p:spPr>
        <p:txBody>
          <a:bodyPr wrap="square">
            <a:spAutoFit/>
          </a:bodyPr>
          <a:lstStyle/>
          <a:p>
            <a:pPr marL="342900" marR="0" lvl="0" indent="-342900" algn="l" defTabSz="609559"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414244">
                    <a:lumMod val="50000"/>
                  </a:srgbClr>
                </a:solidFill>
                <a:effectLst/>
                <a:uLnTx/>
                <a:uFillTx/>
                <a:latin typeface="CiscoSansTT Light"/>
                <a:ea typeface="ＭＳ Ｐゴシック" charset="0"/>
                <a:cs typeface="+mn-cs"/>
              </a:rPr>
              <a:t>No Station Sign in option</a:t>
            </a:r>
          </a:p>
          <a:p>
            <a:pPr marL="342900" marR="0" lvl="0" indent="-342900" algn="l" defTabSz="609559"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414244">
                  <a:lumMod val="50000"/>
                </a:srgbClr>
              </a:solidFill>
              <a:effectLst/>
              <a:uLnTx/>
              <a:uFillTx/>
              <a:latin typeface="CiscoSansTT Light"/>
              <a:ea typeface="ＭＳ Ｐゴシック" charset="0"/>
              <a:cs typeface="+mn-cs"/>
            </a:endParaRPr>
          </a:p>
          <a:p>
            <a:pPr marL="342900" marR="0" lvl="0" indent="-342900" algn="l" defTabSz="609559"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414244">
                    <a:lumMod val="50000"/>
                  </a:srgbClr>
                </a:solidFill>
                <a:effectLst/>
                <a:uLnTx/>
                <a:uFillTx/>
                <a:latin typeface="CiscoSansTT Light"/>
                <a:ea typeface="ＭＳ Ｐゴシック" charset="0"/>
                <a:cs typeface="+mn-cs"/>
              </a:rPr>
              <a:t>No Role Selector</a:t>
            </a:r>
          </a:p>
          <a:p>
            <a:pPr marL="342900" marR="0" lvl="0" indent="-342900" algn="l" defTabSz="609559"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414244">
                  <a:lumMod val="50000"/>
                </a:srgbClr>
              </a:solidFill>
              <a:effectLst/>
              <a:uLnTx/>
              <a:uFillTx/>
              <a:latin typeface="CiscoSansTT Light"/>
              <a:ea typeface="ＭＳ Ｐゴシック" charset="0"/>
              <a:cs typeface="+mn-cs"/>
            </a:endParaRPr>
          </a:p>
          <a:p>
            <a:pPr marL="342900" marR="0" lvl="0" indent="-342900" algn="l" defTabSz="609559"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414244">
                    <a:lumMod val="50000"/>
                  </a:srgbClr>
                </a:solidFill>
                <a:effectLst/>
                <a:uLnTx/>
                <a:uFillTx/>
                <a:latin typeface="CiscoSansTT Light"/>
                <a:ea typeface="ＭＳ Ｐゴシック" charset="0"/>
                <a:cs typeface="+mn-cs"/>
              </a:rPr>
              <a:t>Directly lands at Supervisor Desktop when CI sign in is completed</a:t>
            </a:r>
          </a:p>
        </p:txBody>
      </p:sp>
      <p:sp>
        <p:nvSpPr>
          <p:cNvPr id="2" name="Title 1">
            <a:extLst>
              <a:ext uri="{FF2B5EF4-FFF2-40B4-BE49-F238E27FC236}">
                <a16:creationId xmlns:a16="http://schemas.microsoft.com/office/drawing/2014/main" id="{9A9F43FF-ED57-539A-CA86-7037C7DEDEB4}"/>
              </a:ext>
            </a:extLst>
          </p:cNvPr>
          <p:cNvSpPr>
            <a:spLocks noGrp="1"/>
          </p:cNvSpPr>
          <p:nvPr>
            <p:ph type="title"/>
          </p:nvPr>
        </p:nvSpPr>
        <p:spPr/>
        <p:txBody>
          <a:bodyPr/>
          <a:lstStyle/>
          <a:p>
            <a:r>
              <a:rPr lang="en-US" sz="3730"/>
              <a:t>Flexible Sign in options allows supervisor to double up as an agent</a:t>
            </a:r>
          </a:p>
        </p:txBody>
      </p:sp>
    </p:spTree>
    <p:extLst>
      <p:ext uri="{BB962C8B-B14F-4D97-AF65-F5344CB8AC3E}">
        <p14:creationId xmlns:p14="http://schemas.microsoft.com/office/powerpoint/2010/main" val="2629766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1" grpId="0" animBg="1"/>
      <p:bldP spid="6" grpId="0" animBg="1"/>
      <p:bldP spid="5" grpId="0"/>
      <p:bldP spid="7" grpId="0"/>
      <p:bldP spid="9" grpId="0"/>
      <p:bldP spid="19" grpId="0" animBg="1"/>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A6A12-5082-F8B7-9D55-2C645AB60655}"/>
              </a:ext>
            </a:extLst>
          </p:cNvPr>
          <p:cNvSpPr>
            <a:spLocks noGrp="1"/>
          </p:cNvSpPr>
          <p:nvPr>
            <p:ph type="title"/>
          </p:nvPr>
        </p:nvSpPr>
        <p:spPr>
          <a:xfrm>
            <a:off x="609602" y="384079"/>
            <a:ext cx="9108770" cy="685800"/>
          </a:xfrm>
        </p:spPr>
        <p:txBody>
          <a:bodyPr/>
          <a:lstStyle/>
          <a:p>
            <a:r>
              <a:rPr lang="en-US"/>
              <a:t>Realtime queue data enables real-time decision making regarding Contact Center SLAs</a:t>
            </a:r>
          </a:p>
        </p:txBody>
      </p:sp>
      <p:sp>
        <p:nvSpPr>
          <p:cNvPr id="3" name="Rounded Rectangle 2">
            <a:extLst>
              <a:ext uri="{FF2B5EF4-FFF2-40B4-BE49-F238E27FC236}">
                <a16:creationId xmlns:a16="http://schemas.microsoft.com/office/drawing/2014/main" id="{A59E5C3C-7920-D29E-D4C9-B1F62140FCC0}"/>
              </a:ext>
            </a:extLst>
          </p:cNvPr>
          <p:cNvSpPr/>
          <p:nvPr/>
        </p:nvSpPr>
        <p:spPr>
          <a:xfrm>
            <a:off x="678818" y="1621257"/>
            <a:ext cx="8868270" cy="4611288"/>
          </a:xfrm>
          <a:prstGeom prst="roundRect">
            <a:avLst>
              <a:gd name="adj" fmla="val 3738"/>
            </a:avLst>
          </a:prstGeom>
          <a:solidFill>
            <a:srgbClr val="06142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14244"/>
              </a:solidFill>
              <a:effectLst/>
              <a:uLnTx/>
              <a:uFillTx/>
              <a:latin typeface="CiscoSansTT Light"/>
              <a:ea typeface="+mn-ea"/>
              <a:cs typeface="+mn-cs"/>
            </a:endParaRPr>
          </a:p>
        </p:txBody>
      </p:sp>
      <p:sp>
        <p:nvSpPr>
          <p:cNvPr id="4" name="Rounded Rectangle 3">
            <a:extLst>
              <a:ext uri="{FF2B5EF4-FFF2-40B4-BE49-F238E27FC236}">
                <a16:creationId xmlns:a16="http://schemas.microsoft.com/office/drawing/2014/main" id="{1F81E9DA-A728-0218-D7ED-CDBF4C92281F}"/>
              </a:ext>
            </a:extLst>
          </p:cNvPr>
          <p:cNvSpPr/>
          <p:nvPr/>
        </p:nvSpPr>
        <p:spPr>
          <a:xfrm>
            <a:off x="9827844" y="4733220"/>
            <a:ext cx="2106981" cy="1957748"/>
          </a:xfrm>
          <a:prstGeom prst="roundRect">
            <a:avLst>
              <a:gd name="adj" fmla="val 3738"/>
            </a:avLst>
          </a:prstGeom>
          <a:solidFill>
            <a:srgbClr val="06142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14244"/>
              </a:solidFill>
              <a:effectLst/>
              <a:uLnTx/>
              <a:uFillTx/>
              <a:latin typeface="CiscoSansTT Light"/>
              <a:ea typeface="+mn-ea"/>
              <a:cs typeface="+mn-cs"/>
            </a:endParaRPr>
          </a:p>
        </p:txBody>
      </p:sp>
      <p:sp>
        <p:nvSpPr>
          <p:cNvPr id="5" name="Rounded Rectangle 4">
            <a:extLst>
              <a:ext uri="{FF2B5EF4-FFF2-40B4-BE49-F238E27FC236}">
                <a16:creationId xmlns:a16="http://schemas.microsoft.com/office/drawing/2014/main" id="{D9C1B411-E6B5-734C-8FEF-5F22B5E8DA7B}"/>
              </a:ext>
            </a:extLst>
          </p:cNvPr>
          <p:cNvSpPr/>
          <p:nvPr/>
        </p:nvSpPr>
        <p:spPr>
          <a:xfrm>
            <a:off x="9820986" y="2639412"/>
            <a:ext cx="2106981" cy="2001476"/>
          </a:xfrm>
          <a:prstGeom prst="roundRect">
            <a:avLst>
              <a:gd name="adj" fmla="val 3738"/>
            </a:avLst>
          </a:prstGeom>
          <a:solidFill>
            <a:srgbClr val="06142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14244"/>
              </a:solidFill>
              <a:effectLst/>
              <a:uLnTx/>
              <a:uFillTx/>
              <a:latin typeface="CiscoSansTT Light"/>
              <a:ea typeface="+mn-ea"/>
              <a:cs typeface="+mn-cs"/>
            </a:endParaRPr>
          </a:p>
        </p:txBody>
      </p:sp>
      <p:sp>
        <p:nvSpPr>
          <p:cNvPr id="6" name="Rounded Rectangle 5">
            <a:extLst>
              <a:ext uri="{FF2B5EF4-FFF2-40B4-BE49-F238E27FC236}">
                <a16:creationId xmlns:a16="http://schemas.microsoft.com/office/drawing/2014/main" id="{1D557361-6686-0992-6F1E-E5CA633CBDED}"/>
              </a:ext>
            </a:extLst>
          </p:cNvPr>
          <p:cNvSpPr/>
          <p:nvPr/>
        </p:nvSpPr>
        <p:spPr>
          <a:xfrm>
            <a:off x="9827844" y="765670"/>
            <a:ext cx="2106981" cy="1781410"/>
          </a:xfrm>
          <a:prstGeom prst="roundRect">
            <a:avLst>
              <a:gd name="adj" fmla="val 3738"/>
            </a:avLst>
          </a:prstGeom>
          <a:solidFill>
            <a:srgbClr val="06142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14244"/>
              </a:solidFill>
              <a:effectLst/>
              <a:uLnTx/>
              <a:uFillTx/>
              <a:latin typeface="CiscoSansTT Light"/>
              <a:ea typeface="+mn-ea"/>
              <a:cs typeface="+mn-cs"/>
            </a:endParaRPr>
          </a:p>
        </p:txBody>
      </p:sp>
      <p:pic>
        <p:nvPicPr>
          <p:cNvPr id="7" name="Picture 6">
            <a:extLst>
              <a:ext uri="{FF2B5EF4-FFF2-40B4-BE49-F238E27FC236}">
                <a16:creationId xmlns:a16="http://schemas.microsoft.com/office/drawing/2014/main" id="{95FF814B-7CCA-E937-5803-8D2C38BA740D}"/>
              </a:ext>
            </a:extLst>
          </p:cNvPr>
          <p:cNvPicPr>
            <a:picLocks noChangeAspect="1"/>
          </p:cNvPicPr>
          <p:nvPr/>
        </p:nvPicPr>
        <p:blipFill>
          <a:blip r:embed="rId2"/>
          <a:stretch>
            <a:fillRect/>
          </a:stretch>
        </p:blipFill>
        <p:spPr>
          <a:xfrm>
            <a:off x="9911338" y="4785357"/>
            <a:ext cx="1914016" cy="1813278"/>
          </a:xfrm>
          <a:prstGeom prst="rect">
            <a:avLst/>
          </a:prstGeom>
        </p:spPr>
      </p:pic>
      <p:pic>
        <p:nvPicPr>
          <p:cNvPr id="8" name="Picture 7">
            <a:extLst>
              <a:ext uri="{FF2B5EF4-FFF2-40B4-BE49-F238E27FC236}">
                <a16:creationId xmlns:a16="http://schemas.microsoft.com/office/drawing/2014/main" id="{FE4F9F18-F8FC-6887-6515-E30BCEDDBFF2}"/>
              </a:ext>
            </a:extLst>
          </p:cNvPr>
          <p:cNvPicPr>
            <a:picLocks noChangeAspect="1"/>
          </p:cNvPicPr>
          <p:nvPr/>
        </p:nvPicPr>
        <p:blipFill>
          <a:blip r:embed="rId3"/>
          <a:stretch>
            <a:fillRect/>
          </a:stretch>
        </p:blipFill>
        <p:spPr>
          <a:xfrm>
            <a:off x="9908366" y="2674509"/>
            <a:ext cx="1916988" cy="1926340"/>
          </a:xfrm>
          <a:prstGeom prst="rect">
            <a:avLst/>
          </a:prstGeom>
        </p:spPr>
      </p:pic>
      <p:pic>
        <p:nvPicPr>
          <p:cNvPr id="9" name="Picture 8">
            <a:extLst>
              <a:ext uri="{FF2B5EF4-FFF2-40B4-BE49-F238E27FC236}">
                <a16:creationId xmlns:a16="http://schemas.microsoft.com/office/drawing/2014/main" id="{D2529A5E-53B1-FF8F-1040-88DF7E536B24}"/>
              </a:ext>
            </a:extLst>
          </p:cNvPr>
          <p:cNvPicPr>
            <a:picLocks noChangeAspect="1"/>
          </p:cNvPicPr>
          <p:nvPr/>
        </p:nvPicPr>
        <p:blipFill>
          <a:blip r:embed="rId4"/>
          <a:stretch>
            <a:fillRect/>
          </a:stretch>
        </p:blipFill>
        <p:spPr>
          <a:xfrm>
            <a:off x="9908365" y="853547"/>
            <a:ext cx="1916988" cy="1636453"/>
          </a:xfrm>
          <a:prstGeom prst="rect">
            <a:avLst/>
          </a:prstGeom>
        </p:spPr>
      </p:pic>
      <p:pic>
        <p:nvPicPr>
          <p:cNvPr id="10" name="Picture 9">
            <a:extLst>
              <a:ext uri="{FF2B5EF4-FFF2-40B4-BE49-F238E27FC236}">
                <a16:creationId xmlns:a16="http://schemas.microsoft.com/office/drawing/2014/main" id="{E6430A0D-F956-C8E6-D512-BCA2AA172F49}"/>
              </a:ext>
            </a:extLst>
          </p:cNvPr>
          <p:cNvPicPr>
            <a:picLocks noChangeAspect="1"/>
          </p:cNvPicPr>
          <p:nvPr/>
        </p:nvPicPr>
        <p:blipFill>
          <a:blip r:embed="rId5"/>
          <a:stretch>
            <a:fillRect/>
          </a:stretch>
        </p:blipFill>
        <p:spPr>
          <a:xfrm>
            <a:off x="731705" y="1756532"/>
            <a:ext cx="8630045" cy="4340737"/>
          </a:xfrm>
          <a:prstGeom prst="rect">
            <a:avLst/>
          </a:prstGeom>
        </p:spPr>
      </p:pic>
      <p:sp>
        <p:nvSpPr>
          <p:cNvPr id="11" name="Connector 10">
            <a:extLst>
              <a:ext uri="{FF2B5EF4-FFF2-40B4-BE49-F238E27FC236}">
                <a16:creationId xmlns:a16="http://schemas.microsoft.com/office/drawing/2014/main" id="{4BFCADB9-0E3B-CB46-B73C-5DC3F84BAD1E}"/>
              </a:ext>
            </a:extLst>
          </p:cNvPr>
          <p:cNvSpPr/>
          <p:nvPr/>
        </p:nvSpPr>
        <p:spPr>
          <a:xfrm>
            <a:off x="5815440" y="2706858"/>
            <a:ext cx="1135663" cy="415288"/>
          </a:xfrm>
          <a:prstGeom prst="flowChartConnector">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14244"/>
              </a:solidFill>
              <a:effectLst/>
              <a:uLnTx/>
              <a:uFillTx/>
              <a:latin typeface="CiscoSansTT Light"/>
              <a:ea typeface="+mn-ea"/>
              <a:cs typeface="+mn-cs"/>
            </a:endParaRPr>
          </a:p>
        </p:txBody>
      </p:sp>
      <p:sp>
        <p:nvSpPr>
          <p:cNvPr id="12" name="Rounded Rectangle 11">
            <a:extLst>
              <a:ext uri="{FF2B5EF4-FFF2-40B4-BE49-F238E27FC236}">
                <a16:creationId xmlns:a16="http://schemas.microsoft.com/office/drawing/2014/main" id="{3388D2EF-5ACA-2550-2E1A-27F34A2ACF2A}"/>
              </a:ext>
            </a:extLst>
          </p:cNvPr>
          <p:cNvSpPr/>
          <p:nvPr/>
        </p:nvSpPr>
        <p:spPr>
          <a:xfrm>
            <a:off x="5815440" y="2260495"/>
            <a:ext cx="1135663" cy="336266"/>
          </a:xfrm>
          <a:prstGeom prst="roundRect">
            <a:avLst/>
          </a:prstGeom>
          <a:no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14244"/>
              </a:solidFill>
              <a:effectLst/>
              <a:uLnTx/>
              <a:uFillTx/>
              <a:latin typeface="CiscoSansTT Light"/>
              <a:ea typeface="+mn-ea"/>
              <a:cs typeface="+mn-cs"/>
            </a:endParaRPr>
          </a:p>
        </p:txBody>
      </p:sp>
      <p:cxnSp>
        <p:nvCxnSpPr>
          <p:cNvPr id="13" name="Curved Connector 12">
            <a:extLst>
              <a:ext uri="{FF2B5EF4-FFF2-40B4-BE49-F238E27FC236}">
                <a16:creationId xmlns:a16="http://schemas.microsoft.com/office/drawing/2014/main" id="{50BFF904-7A3D-C719-83F1-F0FD76D077AB}"/>
              </a:ext>
            </a:extLst>
          </p:cNvPr>
          <p:cNvCxnSpPr>
            <a:cxnSpLocks/>
            <a:stCxn id="12" idx="0"/>
            <a:endCxn id="9" idx="1"/>
          </p:cNvCxnSpPr>
          <p:nvPr/>
        </p:nvCxnSpPr>
        <p:spPr>
          <a:xfrm rot="5400000" flipH="1" flipV="1">
            <a:off x="7851458" y="203589"/>
            <a:ext cx="588721" cy="3525093"/>
          </a:xfrm>
          <a:prstGeom prst="curvedConnector2">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Rounded Rectangle 13">
            <a:extLst>
              <a:ext uri="{FF2B5EF4-FFF2-40B4-BE49-F238E27FC236}">
                <a16:creationId xmlns:a16="http://schemas.microsoft.com/office/drawing/2014/main" id="{0371BF78-19B8-C668-76C4-9ECA1A0F3BD9}"/>
              </a:ext>
            </a:extLst>
          </p:cNvPr>
          <p:cNvSpPr/>
          <p:nvPr/>
        </p:nvSpPr>
        <p:spPr>
          <a:xfrm>
            <a:off x="6980169" y="2260495"/>
            <a:ext cx="1052694" cy="336266"/>
          </a:xfrm>
          <a:prstGeom prst="roundRect">
            <a:avLst/>
          </a:prstGeom>
          <a:noFill/>
          <a:ln>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14244"/>
              </a:solidFill>
              <a:effectLst/>
              <a:uLnTx/>
              <a:uFillTx/>
              <a:latin typeface="CiscoSansTT Light"/>
              <a:ea typeface="+mn-ea"/>
              <a:cs typeface="+mn-cs"/>
            </a:endParaRPr>
          </a:p>
        </p:txBody>
      </p:sp>
      <p:cxnSp>
        <p:nvCxnSpPr>
          <p:cNvPr id="15" name="Curved Connector 14">
            <a:extLst>
              <a:ext uri="{FF2B5EF4-FFF2-40B4-BE49-F238E27FC236}">
                <a16:creationId xmlns:a16="http://schemas.microsoft.com/office/drawing/2014/main" id="{DFF7F6BD-5D32-0EAF-DCB8-14D7BFC757E5}"/>
              </a:ext>
            </a:extLst>
          </p:cNvPr>
          <p:cNvCxnSpPr>
            <a:cxnSpLocks/>
            <a:stCxn id="14" idx="0"/>
            <a:endCxn id="8" idx="0"/>
          </p:cNvCxnSpPr>
          <p:nvPr/>
        </p:nvCxnSpPr>
        <p:spPr>
          <a:xfrm rot="16200000" flipH="1">
            <a:off x="8979681" y="787330"/>
            <a:ext cx="414014" cy="3360344"/>
          </a:xfrm>
          <a:prstGeom prst="curvedConnector3">
            <a:avLst>
              <a:gd name="adj1" fmla="val -55216"/>
            </a:avLst>
          </a:prstGeom>
          <a:ln w="190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Rounded Rectangle 15">
            <a:extLst>
              <a:ext uri="{FF2B5EF4-FFF2-40B4-BE49-F238E27FC236}">
                <a16:creationId xmlns:a16="http://schemas.microsoft.com/office/drawing/2014/main" id="{32A50EBD-A9E7-BEDA-8D4D-065CCD1CEBDB}"/>
              </a:ext>
            </a:extLst>
          </p:cNvPr>
          <p:cNvSpPr/>
          <p:nvPr/>
        </p:nvSpPr>
        <p:spPr>
          <a:xfrm>
            <a:off x="8061929" y="2268154"/>
            <a:ext cx="1135663" cy="336266"/>
          </a:xfrm>
          <a:prstGeom prst="roundRect">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14244"/>
              </a:solidFill>
              <a:effectLst/>
              <a:uLnTx/>
              <a:uFillTx/>
              <a:latin typeface="CiscoSansTT Light"/>
              <a:ea typeface="+mn-ea"/>
              <a:cs typeface="+mn-cs"/>
            </a:endParaRPr>
          </a:p>
        </p:txBody>
      </p:sp>
      <p:cxnSp>
        <p:nvCxnSpPr>
          <p:cNvPr id="17" name="Curved Connector 16">
            <a:extLst>
              <a:ext uri="{FF2B5EF4-FFF2-40B4-BE49-F238E27FC236}">
                <a16:creationId xmlns:a16="http://schemas.microsoft.com/office/drawing/2014/main" id="{EA69203D-C4F1-F631-79B4-E202594BC453}"/>
              </a:ext>
            </a:extLst>
          </p:cNvPr>
          <p:cNvCxnSpPr>
            <a:cxnSpLocks/>
            <a:stCxn id="16" idx="2"/>
            <a:endCxn id="7" idx="0"/>
          </p:cNvCxnSpPr>
          <p:nvPr/>
        </p:nvCxnSpPr>
        <p:spPr>
          <a:xfrm rot="16200000" flipH="1">
            <a:off x="8658585" y="2575595"/>
            <a:ext cx="2180937" cy="2238585"/>
          </a:xfrm>
          <a:prstGeom prst="curvedConnector3">
            <a:avLst>
              <a:gd name="adj1" fmla="val 50000"/>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515059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2" grpId="0" animBg="1"/>
      <p:bldP spid="14" grpId="0" animBg="1"/>
      <p:bldP spid="1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A6A12-5082-F8B7-9D55-2C645AB60655}"/>
              </a:ext>
            </a:extLst>
          </p:cNvPr>
          <p:cNvSpPr>
            <a:spLocks noGrp="1"/>
          </p:cNvSpPr>
          <p:nvPr>
            <p:ph type="title"/>
          </p:nvPr>
        </p:nvSpPr>
        <p:spPr>
          <a:xfrm>
            <a:off x="609602" y="384079"/>
            <a:ext cx="9108770" cy="685800"/>
          </a:xfrm>
        </p:spPr>
        <p:txBody>
          <a:bodyPr/>
          <a:lstStyle/>
          <a:p>
            <a:r>
              <a:rPr lang="en-US"/>
              <a:t>Realtime queue data enables real-time decision making regarding Contact Center SLAs</a:t>
            </a:r>
          </a:p>
        </p:txBody>
      </p:sp>
      <p:pic>
        <p:nvPicPr>
          <p:cNvPr id="18" name="Content Placeholder 7" descr="A screenshot of a computer&#10;&#10;Description automatically generated">
            <a:extLst>
              <a:ext uri="{FF2B5EF4-FFF2-40B4-BE49-F238E27FC236}">
                <a16:creationId xmlns:a16="http://schemas.microsoft.com/office/drawing/2014/main" id="{792F697A-4329-2B89-FC31-E2085FD0B273}"/>
              </a:ext>
            </a:extLst>
          </p:cNvPr>
          <p:cNvPicPr>
            <a:picLocks noChangeAspect="1"/>
          </p:cNvPicPr>
          <p:nvPr/>
        </p:nvPicPr>
        <p:blipFill>
          <a:blip r:embed="rId2"/>
          <a:stretch>
            <a:fillRect/>
          </a:stretch>
        </p:blipFill>
        <p:spPr>
          <a:xfrm>
            <a:off x="2552414" y="1497543"/>
            <a:ext cx="6851078" cy="4703290"/>
          </a:xfrm>
          <a:prstGeom prst="rect">
            <a:avLst/>
          </a:prstGeom>
        </p:spPr>
      </p:pic>
      <p:sp>
        <p:nvSpPr>
          <p:cNvPr id="19" name="TextBox 18">
            <a:extLst>
              <a:ext uri="{FF2B5EF4-FFF2-40B4-BE49-F238E27FC236}">
                <a16:creationId xmlns:a16="http://schemas.microsoft.com/office/drawing/2014/main" id="{6C58BCC0-43EC-9BAD-CB4B-B38CFFBD1496}"/>
              </a:ext>
            </a:extLst>
          </p:cNvPr>
          <p:cNvSpPr txBox="1"/>
          <p:nvPr/>
        </p:nvSpPr>
        <p:spPr>
          <a:xfrm>
            <a:off x="9718372" y="6472901"/>
            <a:ext cx="2651316" cy="338554"/>
          </a:xfrm>
          <a:prstGeom prst="rect">
            <a:avLst/>
          </a:prstGeom>
          <a:noFill/>
        </p:spPr>
        <p:txBody>
          <a:bodyPr wrap="square" rtlCol="0">
            <a:spAutoFit/>
          </a:bodyPr>
          <a:lstStyle/>
          <a:p>
            <a:pPr algn="l"/>
            <a:r>
              <a:rPr lang="en-US" sz="1600">
                <a:solidFill>
                  <a:schemeClr val="bg2"/>
                </a:solidFill>
                <a:latin typeface="+mn-lt"/>
              </a:rPr>
              <a:t>*Concept – Seeking inputs</a:t>
            </a:r>
          </a:p>
        </p:txBody>
      </p:sp>
    </p:spTree>
    <p:extLst>
      <p:ext uri="{BB962C8B-B14F-4D97-AF65-F5344CB8AC3E}">
        <p14:creationId xmlns:p14="http://schemas.microsoft.com/office/powerpoint/2010/main" val="2886122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FFD39-1362-ED4F-FD79-05259F251795}"/>
              </a:ext>
            </a:extLst>
          </p:cNvPr>
          <p:cNvSpPr>
            <a:spLocks noGrp="1"/>
          </p:cNvSpPr>
          <p:nvPr>
            <p:ph type="title"/>
          </p:nvPr>
        </p:nvSpPr>
        <p:spPr/>
        <p:txBody>
          <a:bodyPr/>
          <a:lstStyle/>
          <a:p>
            <a:r>
              <a:rPr lang="en-US"/>
              <a:t>Real time agent data helps supervisors empower agents with the help they need</a:t>
            </a:r>
          </a:p>
        </p:txBody>
      </p:sp>
      <p:grpSp>
        <p:nvGrpSpPr>
          <p:cNvPr id="3" name="Group 2">
            <a:extLst>
              <a:ext uri="{FF2B5EF4-FFF2-40B4-BE49-F238E27FC236}">
                <a16:creationId xmlns:a16="http://schemas.microsoft.com/office/drawing/2014/main" id="{F7357D3E-C4D5-10BC-B453-566B4716527B}"/>
              </a:ext>
            </a:extLst>
          </p:cNvPr>
          <p:cNvGrpSpPr/>
          <p:nvPr/>
        </p:nvGrpSpPr>
        <p:grpSpPr>
          <a:xfrm>
            <a:off x="456972" y="1858234"/>
            <a:ext cx="11378581" cy="2245626"/>
            <a:chOff x="481187" y="2016374"/>
            <a:chExt cx="11378581" cy="2245626"/>
          </a:xfrm>
        </p:grpSpPr>
        <p:sp>
          <p:nvSpPr>
            <p:cNvPr id="4" name="Rounded Rectangle 3">
              <a:extLst>
                <a:ext uri="{FF2B5EF4-FFF2-40B4-BE49-F238E27FC236}">
                  <a16:creationId xmlns:a16="http://schemas.microsoft.com/office/drawing/2014/main" id="{E1835DE1-5C6D-540E-BEDB-E9CC3AF2F866}"/>
                </a:ext>
              </a:extLst>
            </p:cNvPr>
            <p:cNvSpPr/>
            <p:nvPr/>
          </p:nvSpPr>
          <p:spPr>
            <a:xfrm>
              <a:off x="481187" y="2016374"/>
              <a:ext cx="11378581" cy="2245626"/>
            </a:xfrm>
            <a:prstGeom prst="roundRect">
              <a:avLst>
                <a:gd name="adj" fmla="val 3738"/>
              </a:avLst>
            </a:prstGeom>
            <a:solidFill>
              <a:srgbClr val="06142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609559"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414244"/>
                  </a:solidFill>
                  <a:effectLst/>
                  <a:uLnTx/>
                  <a:uFillTx/>
                  <a:latin typeface="CiscoSansTT Light"/>
                  <a:ea typeface="+mn-ea"/>
                  <a:cs typeface="+mn-cs"/>
                </a:rPr>
                <a:t>z</a:t>
              </a:r>
            </a:p>
          </p:txBody>
        </p:sp>
        <p:pic>
          <p:nvPicPr>
            <p:cNvPr id="5" name="Picture 4">
              <a:extLst>
                <a:ext uri="{FF2B5EF4-FFF2-40B4-BE49-F238E27FC236}">
                  <a16:creationId xmlns:a16="http://schemas.microsoft.com/office/drawing/2014/main" id="{C1202D6C-EBBA-E936-2961-EA7DFA3B5610}"/>
                </a:ext>
              </a:extLst>
            </p:cNvPr>
            <p:cNvPicPr>
              <a:picLocks noChangeAspect="1"/>
            </p:cNvPicPr>
            <p:nvPr/>
          </p:nvPicPr>
          <p:blipFill>
            <a:blip r:embed="rId3"/>
            <a:stretch>
              <a:fillRect/>
            </a:stretch>
          </p:blipFill>
          <p:spPr>
            <a:xfrm>
              <a:off x="564442" y="2124391"/>
              <a:ext cx="11202811" cy="2029591"/>
            </a:xfrm>
            <a:prstGeom prst="rect">
              <a:avLst/>
            </a:prstGeom>
          </p:spPr>
        </p:pic>
      </p:grpSp>
      <p:grpSp>
        <p:nvGrpSpPr>
          <p:cNvPr id="6" name="Group 5">
            <a:extLst>
              <a:ext uri="{FF2B5EF4-FFF2-40B4-BE49-F238E27FC236}">
                <a16:creationId xmlns:a16="http://schemas.microsoft.com/office/drawing/2014/main" id="{613E6942-0219-C859-2FA8-33DF060AF1A6}"/>
              </a:ext>
            </a:extLst>
          </p:cNvPr>
          <p:cNvGrpSpPr/>
          <p:nvPr/>
        </p:nvGrpSpPr>
        <p:grpSpPr>
          <a:xfrm>
            <a:off x="3419398" y="2739671"/>
            <a:ext cx="2727212" cy="3335348"/>
            <a:chOff x="2048256" y="3177709"/>
            <a:chExt cx="2727212" cy="3335348"/>
          </a:xfrm>
        </p:grpSpPr>
        <p:sp>
          <p:nvSpPr>
            <p:cNvPr id="7" name="Rounded Rectangle 6">
              <a:extLst>
                <a:ext uri="{FF2B5EF4-FFF2-40B4-BE49-F238E27FC236}">
                  <a16:creationId xmlns:a16="http://schemas.microsoft.com/office/drawing/2014/main" id="{4B35E67E-49F1-7750-1CAF-35B7DBBD747B}"/>
                </a:ext>
              </a:extLst>
            </p:cNvPr>
            <p:cNvSpPr/>
            <p:nvPr/>
          </p:nvSpPr>
          <p:spPr>
            <a:xfrm>
              <a:off x="2048256" y="3177709"/>
              <a:ext cx="2727212" cy="3335348"/>
            </a:xfrm>
            <a:prstGeom prst="roundRect">
              <a:avLst>
                <a:gd name="adj" fmla="val 3738"/>
              </a:avLst>
            </a:prstGeom>
            <a:solidFill>
              <a:srgbClr val="06142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14244"/>
                </a:solidFill>
                <a:effectLst/>
                <a:uLnTx/>
                <a:uFillTx/>
                <a:latin typeface="CiscoSansTT Light"/>
                <a:ea typeface="+mn-ea"/>
                <a:cs typeface="+mn-cs"/>
              </a:endParaRPr>
            </a:p>
          </p:txBody>
        </p:sp>
        <p:pic>
          <p:nvPicPr>
            <p:cNvPr id="8" name="Picture 7">
              <a:extLst>
                <a:ext uri="{FF2B5EF4-FFF2-40B4-BE49-F238E27FC236}">
                  <a16:creationId xmlns:a16="http://schemas.microsoft.com/office/drawing/2014/main" id="{303A841E-5990-181B-5BB9-60FFED22BEB1}"/>
                </a:ext>
              </a:extLst>
            </p:cNvPr>
            <p:cNvPicPr>
              <a:picLocks noChangeAspect="1"/>
            </p:cNvPicPr>
            <p:nvPr/>
          </p:nvPicPr>
          <p:blipFill>
            <a:blip r:embed="rId4"/>
            <a:stretch>
              <a:fillRect/>
            </a:stretch>
          </p:blipFill>
          <p:spPr>
            <a:xfrm>
              <a:off x="2149633" y="3277612"/>
              <a:ext cx="2524964" cy="3142020"/>
            </a:xfrm>
            <a:prstGeom prst="rect">
              <a:avLst/>
            </a:prstGeom>
          </p:spPr>
        </p:pic>
      </p:grpSp>
      <p:grpSp>
        <p:nvGrpSpPr>
          <p:cNvPr id="9" name="Group 8">
            <a:extLst>
              <a:ext uri="{FF2B5EF4-FFF2-40B4-BE49-F238E27FC236}">
                <a16:creationId xmlns:a16="http://schemas.microsoft.com/office/drawing/2014/main" id="{035D5896-C678-60D6-4E5F-FE4E3024BD6B}"/>
              </a:ext>
            </a:extLst>
          </p:cNvPr>
          <p:cNvGrpSpPr/>
          <p:nvPr/>
        </p:nvGrpSpPr>
        <p:grpSpPr>
          <a:xfrm>
            <a:off x="9507921" y="3722313"/>
            <a:ext cx="2029321" cy="2352706"/>
            <a:chOff x="9737932" y="4261999"/>
            <a:chExt cx="2029321" cy="2352706"/>
          </a:xfrm>
        </p:grpSpPr>
        <p:sp>
          <p:nvSpPr>
            <p:cNvPr id="10" name="Rounded Rectangle 9">
              <a:extLst>
                <a:ext uri="{FF2B5EF4-FFF2-40B4-BE49-F238E27FC236}">
                  <a16:creationId xmlns:a16="http://schemas.microsoft.com/office/drawing/2014/main" id="{EEC2A635-C64F-BE38-4811-7A58F1E7AABC}"/>
                </a:ext>
              </a:extLst>
            </p:cNvPr>
            <p:cNvSpPr/>
            <p:nvPr/>
          </p:nvSpPr>
          <p:spPr>
            <a:xfrm>
              <a:off x="9737932" y="4261999"/>
              <a:ext cx="2029321" cy="2352706"/>
            </a:xfrm>
            <a:prstGeom prst="roundRect">
              <a:avLst>
                <a:gd name="adj" fmla="val 3738"/>
              </a:avLst>
            </a:prstGeom>
            <a:solidFill>
              <a:srgbClr val="06142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14244"/>
                </a:solidFill>
                <a:effectLst/>
                <a:uLnTx/>
                <a:uFillTx/>
                <a:latin typeface="CiscoSansTT Light"/>
                <a:ea typeface="+mn-ea"/>
                <a:cs typeface="+mn-cs"/>
              </a:endParaRPr>
            </a:p>
          </p:txBody>
        </p:sp>
        <p:pic>
          <p:nvPicPr>
            <p:cNvPr id="11" name="Picture 10">
              <a:extLst>
                <a:ext uri="{FF2B5EF4-FFF2-40B4-BE49-F238E27FC236}">
                  <a16:creationId xmlns:a16="http://schemas.microsoft.com/office/drawing/2014/main" id="{CEB01678-8E6D-BD7A-30FE-028BE389CC8B}"/>
                </a:ext>
              </a:extLst>
            </p:cNvPr>
            <p:cNvPicPr>
              <a:picLocks noChangeAspect="1"/>
            </p:cNvPicPr>
            <p:nvPr/>
          </p:nvPicPr>
          <p:blipFill rotWithShape="1">
            <a:blip r:embed="rId5"/>
            <a:srcRect l="3180" r="4200"/>
            <a:stretch/>
          </p:blipFill>
          <p:spPr>
            <a:xfrm>
              <a:off x="9848088" y="4328829"/>
              <a:ext cx="1835911" cy="2172782"/>
            </a:xfrm>
            <a:prstGeom prst="rect">
              <a:avLst/>
            </a:prstGeom>
          </p:spPr>
        </p:pic>
      </p:grpSp>
      <p:grpSp>
        <p:nvGrpSpPr>
          <p:cNvPr id="12" name="Group 11">
            <a:extLst>
              <a:ext uri="{FF2B5EF4-FFF2-40B4-BE49-F238E27FC236}">
                <a16:creationId xmlns:a16="http://schemas.microsoft.com/office/drawing/2014/main" id="{DA01A7B4-F896-28B7-100B-9B15B70F0177}"/>
              </a:ext>
            </a:extLst>
          </p:cNvPr>
          <p:cNvGrpSpPr/>
          <p:nvPr/>
        </p:nvGrpSpPr>
        <p:grpSpPr>
          <a:xfrm>
            <a:off x="6274560" y="3722313"/>
            <a:ext cx="3028135" cy="2352706"/>
            <a:chOff x="5742633" y="3657600"/>
            <a:chExt cx="3028135" cy="2352706"/>
          </a:xfrm>
        </p:grpSpPr>
        <p:sp>
          <p:nvSpPr>
            <p:cNvPr id="13" name="Rounded Rectangle 12">
              <a:extLst>
                <a:ext uri="{FF2B5EF4-FFF2-40B4-BE49-F238E27FC236}">
                  <a16:creationId xmlns:a16="http://schemas.microsoft.com/office/drawing/2014/main" id="{520CBB4F-64C7-6DE9-5F8F-554AAB9A9A49}"/>
                </a:ext>
              </a:extLst>
            </p:cNvPr>
            <p:cNvSpPr/>
            <p:nvPr/>
          </p:nvSpPr>
          <p:spPr>
            <a:xfrm>
              <a:off x="5742633" y="3657600"/>
              <a:ext cx="3028135" cy="2352706"/>
            </a:xfrm>
            <a:prstGeom prst="roundRect">
              <a:avLst>
                <a:gd name="adj" fmla="val 3738"/>
              </a:avLst>
            </a:prstGeom>
            <a:solidFill>
              <a:srgbClr val="06142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14244"/>
                </a:solidFill>
                <a:effectLst/>
                <a:uLnTx/>
                <a:uFillTx/>
                <a:latin typeface="CiscoSansTT Light"/>
                <a:ea typeface="+mn-ea"/>
                <a:cs typeface="+mn-cs"/>
              </a:endParaRPr>
            </a:p>
          </p:txBody>
        </p:sp>
        <p:pic>
          <p:nvPicPr>
            <p:cNvPr id="14" name="Picture 13">
              <a:extLst>
                <a:ext uri="{FF2B5EF4-FFF2-40B4-BE49-F238E27FC236}">
                  <a16:creationId xmlns:a16="http://schemas.microsoft.com/office/drawing/2014/main" id="{D74066B5-CC6D-2F87-37F6-C8203A2A2997}"/>
                </a:ext>
              </a:extLst>
            </p:cNvPr>
            <p:cNvPicPr>
              <a:picLocks noChangeAspect="1"/>
            </p:cNvPicPr>
            <p:nvPr/>
          </p:nvPicPr>
          <p:blipFill>
            <a:blip r:embed="rId6"/>
            <a:stretch>
              <a:fillRect/>
            </a:stretch>
          </p:blipFill>
          <p:spPr>
            <a:xfrm>
              <a:off x="5834110" y="3730417"/>
              <a:ext cx="2857514" cy="2229932"/>
            </a:xfrm>
            <a:prstGeom prst="rect">
              <a:avLst/>
            </a:prstGeom>
          </p:spPr>
        </p:pic>
      </p:grpSp>
      <p:grpSp>
        <p:nvGrpSpPr>
          <p:cNvPr id="15" name="Group 14">
            <a:extLst>
              <a:ext uri="{FF2B5EF4-FFF2-40B4-BE49-F238E27FC236}">
                <a16:creationId xmlns:a16="http://schemas.microsoft.com/office/drawing/2014/main" id="{54C2F79D-2BFA-ACFC-1699-F3B8E56ECCED}"/>
              </a:ext>
            </a:extLst>
          </p:cNvPr>
          <p:cNvGrpSpPr/>
          <p:nvPr/>
        </p:nvGrpSpPr>
        <p:grpSpPr>
          <a:xfrm>
            <a:off x="7794794" y="3097661"/>
            <a:ext cx="3508911" cy="660400"/>
            <a:chOff x="7794794" y="3394226"/>
            <a:chExt cx="3508911" cy="660400"/>
          </a:xfrm>
        </p:grpSpPr>
        <p:sp>
          <p:nvSpPr>
            <p:cNvPr id="16" name="Connector 15">
              <a:extLst>
                <a:ext uri="{FF2B5EF4-FFF2-40B4-BE49-F238E27FC236}">
                  <a16:creationId xmlns:a16="http://schemas.microsoft.com/office/drawing/2014/main" id="{4F70CD90-F89D-CAD7-2EB9-AA7F75CC7058}"/>
                </a:ext>
              </a:extLst>
            </p:cNvPr>
            <p:cNvSpPr/>
            <p:nvPr/>
          </p:nvSpPr>
          <p:spPr>
            <a:xfrm>
              <a:off x="11111796" y="3394226"/>
              <a:ext cx="191909" cy="233229"/>
            </a:xfrm>
            <a:prstGeom prst="flowChartConnector">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14244"/>
                </a:solidFill>
                <a:effectLst/>
                <a:uLnTx/>
                <a:uFillTx/>
                <a:latin typeface="CiscoSansTT Light"/>
                <a:ea typeface="+mn-ea"/>
                <a:cs typeface="+mn-cs"/>
              </a:endParaRPr>
            </a:p>
          </p:txBody>
        </p:sp>
        <p:cxnSp>
          <p:nvCxnSpPr>
            <p:cNvPr id="17" name="Curved Connector 16">
              <a:extLst>
                <a:ext uri="{FF2B5EF4-FFF2-40B4-BE49-F238E27FC236}">
                  <a16:creationId xmlns:a16="http://schemas.microsoft.com/office/drawing/2014/main" id="{96722DFF-4B0D-1E20-C924-6A32DB488AF7}"/>
                </a:ext>
              </a:extLst>
            </p:cNvPr>
            <p:cNvCxnSpPr>
              <a:cxnSpLocks/>
              <a:stCxn id="16" idx="4"/>
              <a:endCxn id="14" idx="0"/>
            </p:cNvCxnSpPr>
            <p:nvPr/>
          </p:nvCxnSpPr>
          <p:spPr>
            <a:xfrm rot="5400000">
              <a:off x="9287688" y="2134562"/>
              <a:ext cx="427170" cy="3412957"/>
            </a:xfrm>
            <a:prstGeom prst="curvedConnector3">
              <a:avLst>
                <a:gd name="adj1" fmla="val 50000"/>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18" name="Group 17">
            <a:extLst>
              <a:ext uri="{FF2B5EF4-FFF2-40B4-BE49-F238E27FC236}">
                <a16:creationId xmlns:a16="http://schemas.microsoft.com/office/drawing/2014/main" id="{E237A55B-C3E9-78DB-6E1C-56A861342A56}"/>
              </a:ext>
            </a:extLst>
          </p:cNvPr>
          <p:cNvGrpSpPr/>
          <p:nvPr/>
        </p:nvGrpSpPr>
        <p:grpSpPr>
          <a:xfrm>
            <a:off x="4783258" y="2839574"/>
            <a:ext cx="6302107" cy="772634"/>
            <a:chOff x="4783258" y="2839581"/>
            <a:chExt cx="6302107" cy="772634"/>
          </a:xfrm>
        </p:grpSpPr>
        <p:sp>
          <p:nvSpPr>
            <p:cNvPr id="19" name="Connector 18">
              <a:extLst>
                <a:ext uri="{FF2B5EF4-FFF2-40B4-BE49-F238E27FC236}">
                  <a16:creationId xmlns:a16="http://schemas.microsoft.com/office/drawing/2014/main" id="{66EFC3A9-5820-E0D4-57A1-91246EBA5617}"/>
                </a:ext>
              </a:extLst>
            </p:cNvPr>
            <p:cNvSpPr/>
            <p:nvPr/>
          </p:nvSpPr>
          <p:spPr>
            <a:xfrm>
              <a:off x="10893456" y="3378986"/>
              <a:ext cx="191909" cy="233229"/>
            </a:xfrm>
            <a:prstGeom prst="flowChartConnector">
              <a:avLst/>
            </a:prstGeom>
            <a:no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14244"/>
                </a:solidFill>
                <a:effectLst/>
                <a:uLnTx/>
                <a:uFillTx/>
                <a:latin typeface="CiscoSansTT Light"/>
                <a:ea typeface="+mn-ea"/>
                <a:cs typeface="+mn-cs"/>
              </a:endParaRPr>
            </a:p>
          </p:txBody>
        </p:sp>
        <p:cxnSp>
          <p:nvCxnSpPr>
            <p:cNvPr id="20" name="Curved Connector 19">
              <a:extLst>
                <a:ext uri="{FF2B5EF4-FFF2-40B4-BE49-F238E27FC236}">
                  <a16:creationId xmlns:a16="http://schemas.microsoft.com/office/drawing/2014/main" id="{3E069F99-1036-6368-2F22-6416A6CF24C4}"/>
                </a:ext>
              </a:extLst>
            </p:cNvPr>
            <p:cNvCxnSpPr>
              <a:cxnSpLocks/>
              <a:stCxn id="19" idx="2"/>
              <a:endCxn id="8" idx="0"/>
            </p:cNvCxnSpPr>
            <p:nvPr/>
          </p:nvCxnSpPr>
          <p:spPr>
            <a:xfrm rot="10800000">
              <a:off x="4783258" y="2839581"/>
              <a:ext cx="6110199" cy="656020"/>
            </a:xfrm>
            <a:prstGeom prst="curvedConnector4">
              <a:avLst>
                <a:gd name="adj1" fmla="val 39669"/>
                <a:gd name="adj2" fmla="val 134846"/>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21" name="Group 20">
            <a:extLst>
              <a:ext uri="{FF2B5EF4-FFF2-40B4-BE49-F238E27FC236}">
                <a16:creationId xmlns:a16="http://schemas.microsoft.com/office/drawing/2014/main" id="{C5CC547B-100F-E9A9-8B96-E9124F462BBE}"/>
              </a:ext>
            </a:extLst>
          </p:cNvPr>
          <p:cNvGrpSpPr/>
          <p:nvPr/>
        </p:nvGrpSpPr>
        <p:grpSpPr>
          <a:xfrm>
            <a:off x="10944581" y="3097660"/>
            <a:ext cx="565575" cy="997154"/>
            <a:chOff x="10944581" y="3394225"/>
            <a:chExt cx="565575" cy="997154"/>
          </a:xfrm>
        </p:grpSpPr>
        <p:sp>
          <p:nvSpPr>
            <p:cNvPr id="22" name="Connector 21">
              <a:extLst>
                <a:ext uri="{FF2B5EF4-FFF2-40B4-BE49-F238E27FC236}">
                  <a16:creationId xmlns:a16="http://schemas.microsoft.com/office/drawing/2014/main" id="{98AB8525-5B37-A3A0-A28F-61E2BF6B187E}"/>
                </a:ext>
              </a:extLst>
            </p:cNvPr>
            <p:cNvSpPr/>
            <p:nvPr/>
          </p:nvSpPr>
          <p:spPr>
            <a:xfrm>
              <a:off x="11318247" y="3394225"/>
              <a:ext cx="191909" cy="233229"/>
            </a:xfrm>
            <a:prstGeom prst="flowChartConnector">
              <a:avLst/>
            </a:prstGeom>
            <a:noFill/>
            <a:ln>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14244"/>
                </a:solidFill>
                <a:effectLst/>
                <a:uLnTx/>
                <a:uFillTx/>
                <a:latin typeface="CiscoSansTT Light"/>
                <a:ea typeface="+mn-ea"/>
                <a:cs typeface="+mn-cs"/>
              </a:endParaRPr>
            </a:p>
          </p:txBody>
        </p:sp>
        <p:cxnSp>
          <p:nvCxnSpPr>
            <p:cNvPr id="23" name="Curved Connector 22">
              <a:extLst>
                <a:ext uri="{FF2B5EF4-FFF2-40B4-BE49-F238E27FC236}">
                  <a16:creationId xmlns:a16="http://schemas.microsoft.com/office/drawing/2014/main" id="{226059B3-8B2D-1A50-EC08-EF9EEFE1BA05}"/>
                </a:ext>
              </a:extLst>
            </p:cNvPr>
            <p:cNvCxnSpPr>
              <a:cxnSpLocks/>
              <a:stCxn id="22" idx="4"/>
            </p:cNvCxnSpPr>
            <p:nvPr/>
          </p:nvCxnSpPr>
          <p:spPr>
            <a:xfrm rot="5400000">
              <a:off x="10797430" y="3774606"/>
              <a:ext cx="763924" cy="469621"/>
            </a:xfrm>
            <a:prstGeom prst="curvedConnector3">
              <a:avLst/>
            </a:prstGeom>
            <a:ln w="190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745862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22119-D63F-04F0-6EF7-A65F76FB6419}"/>
              </a:ext>
            </a:extLst>
          </p:cNvPr>
          <p:cNvSpPr>
            <a:spLocks noGrp="1"/>
          </p:cNvSpPr>
          <p:nvPr>
            <p:ph type="title"/>
          </p:nvPr>
        </p:nvSpPr>
        <p:spPr/>
        <p:txBody>
          <a:bodyPr/>
          <a:lstStyle/>
          <a:p>
            <a:r>
              <a:rPr lang="en-US"/>
              <a:t>Perform real-time monitoring to identify coaching moments</a:t>
            </a:r>
          </a:p>
        </p:txBody>
      </p:sp>
      <p:pic>
        <p:nvPicPr>
          <p:cNvPr id="3" name="Picture 2">
            <a:extLst>
              <a:ext uri="{FF2B5EF4-FFF2-40B4-BE49-F238E27FC236}">
                <a16:creationId xmlns:a16="http://schemas.microsoft.com/office/drawing/2014/main" id="{68DC110E-883D-2441-0E6C-20AC1CC562D0}"/>
              </a:ext>
            </a:extLst>
          </p:cNvPr>
          <p:cNvPicPr>
            <a:picLocks noChangeAspect="1"/>
          </p:cNvPicPr>
          <p:nvPr/>
        </p:nvPicPr>
        <p:blipFill>
          <a:blip r:embed="rId2"/>
          <a:stretch>
            <a:fillRect/>
          </a:stretch>
        </p:blipFill>
        <p:spPr>
          <a:xfrm>
            <a:off x="1346886" y="1304657"/>
            <a:ext cx="9770076" cy="5019904"/>
          </a:xfrm>
          <a:prstGeom prst="rect">
            <a:avLst/>
          </a:prstGeom>
        </p:spPr>
      </p:pic>
    </p:spTree>
    <p:extLst>
      <p:ext uri="{BB962C8B-B14F-4D97-AF65-F5344CB8AC3E}">
        <p14:creationId xmlns:p14="http://schemas.microsoft.com/office/powerpoint/2010/main" val="910090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22119-D63F-04F0-6EF7-A65F76FB6419}"/>
              </a:ext>
            </a:extLst>
          </p:cNvPr>
          <p:cNvSpPr>
            <a:spLocks noGrp="1"/>
          </p:cNvSpPr>
          <p:nvPr>
            <p:ph type="title"/>
          </p:nvPr>
        </p:nvSpPr>
        <p:spPr/>
        <p:txBody>
          <a:bodyPr/>
          <a:lstStyle/>
          <a:p>
            <a:r>
              <a:rPr lang="en-US"/>
              <a:t>Barge into conversations to help customers</a:t>
            </a:r>
          </a:p>
        </p:txBody>
      </p:sp>
      <p:pic>
        <p:nvPicPr>
          <p:cNvPr id="4" name="Picture 3">
            <a:extLst>
              <a:ext uri="{FF2B5EF4-FFF2-40B4-BE49-F238E27FC236}">
                <a16:creationId xmlns:a16="http://schemas.microsoft.com/office/drawing/2014/main" id="{8F88637F-3DC5-012E-0FE2-6F5B4944D5FE}"/>
              </a:ext>
            </a:extLst>
          </p:cNvPr>
          <p:cNvPicPr>
            <a:picLocks noChangeAspect="1"/>
          </p:cNvPicPr>
          <p:nvPr/>
        </p:nvPicPr>
        <p:blipFill>
          <a:blip r:embed="rId2"/>
          <a:stretch>
            <a:fillRect/>
          </a:stretch>
        </p:blipFill>
        <p:spPr>
          <a:xfrm>
            <a:off x="1285103" y="1421027"/>
            <a:ext cx="9248301" cy="4731618"/>
          </a:xfrm>
          <a:prstGeom prst="rect">
            <a:avLst/>
          </a:prstGeom>
        </p:spPr>
      </p:pic>
    </p:spTree>
    <p:extLst>
      <p:ext uri="{BB962C8B-B14F-4D97-AF65-F5344CB8AC3E}">
        <p14:creationId xmlns:p14="http://schemas.microsoft.com/office/powerpoint/2010/main" val="2464430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8F02C035-22C7-9B32-16F0-6D58B8446064}"/>
              </a:ext>
            </a:extLst>
          </p:cNvPr>
          <p:cNvSpPr/>
          <p:nvPr/>
        </p:nvSpPr>
        <p:spPr>
          <a:xfrm>
            <a:off x="591078" y="5187271"/>
            <a:ext cx="4654904" cy="809176"/>
          </a:xfrm>
          <a:prstGeom prst="roundRect">
            <a:avLst/>
          </a:prstGeom>
          <a:solidFill>
            <a:srgbClr val="06142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iscoSansTT Light"/>
              <a:ea typeface="+mn-ea"/>
              <a:cs typeface="+mn-cs"/>
            </a:endParaRPr>
          </a:p>
        </p:txBody>
      </p:sp>
      <p:grpSp>
        <p:nvGrpSpPr>
          <p:cNvPr id="16" name="Group 15">
            <a:extLst>
              <a:ext uri="{FF2B5EF4-FFF2-40B4-BE49-F238E27FC236}">
                <a16:creationId xmlns:a16="http://schemas.microsoft.com/office/drawing/2014/main" id="{921566D8-E365-C447-5D31-9354FC96EFA7}"/>
              </a:ext>
            </a:extLst>
          </p:cNvPr>
          <p:cNvGrpSpPr/>
          <p:nvPr/>
        </p:nvGrpSpPr>
        <p:grpSpPr>
          <a:xfrm>
            <a:off x="481189" y="2356212"/>
            <a:ext cx="9529586" cy="2463437"/>
            <a:chOff x="481189" y="2356212"/>
            <a:chExt cx="9529586" cy="2463437"/>
          </a:xfrm>
          <a:effectLst>
            <a:outerShdw blurRad="50800" dist="38100" dir="2700000" algn="tl" rotWithShape="0">
              <a:prstClr val="black">
                <a:alpha val="40000"/>
              </a:prstClr>
            </a:outerShdw>
          </a:effectLst>
        </p:grpSpPr>
        <p:sp>
          <p:nvSpPr>
            <p:cNvPr id="5" name="Rounded Rectangle 4">
              <a:extLst>
                <a:ext uri="{FF2B5EF4-FFF2-40B4-BE49-F238E27FC236}">
                  <a16:creationId xmlns:a16="http://schemas.microsoft.com/office/drawing/2014/main" id="{857443FF-7F68-8D27-81A0-EB38EB841132}"/>
                </a:ext>
              </a:extLst>
            </p:cNvPr>
            <p:cNvSpPr/>
            <p:nvPr/>
          </p:nvSpPr>
          <p:spPr>
            <a:xfrm>
              <a:off x="481189" y="2356212"/>
              <a:ext cx="9529586" cy="2463437"/>
            </a:xfrm>
            <a:prstGeom prst="roundRect">
              <a:avLst>
                <a:gd name="adj" fmla="val 3738"/>
              </a:avLst>
            </a:prstGeom>
            <a:solidFill>
              <a:srgbClr val="0614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14244"/>
                </a:solidFill>
                <a:effectLst/>
                <a:uLnTx/>
                <a:uFillTx/>
                <a:latin typeface="CiscoSansTT Light"/>
                <a:ea typeface="+mn-ea"/>
                <a:cs typeface="+mn-cs"/>
              </a:endParaRPr>
            </a:p>
          </p:txBody>
        </p:sp>
        <p:pic>
          <p:nvPicPr>
            <p:cNvPr id="4" name="Picture 3">
              <a:extLst>
                <a:ext uri="{FF2B5EF4-FFF2-40B4-BE49-F238E27FC236}">
                  <a16:creationId xmlns:a16="http://schemas.microsoft.com/office/drawing/2014/main" id="{FFC4B760-4000-3B66-B36E-75279730924A}"/>
                </a:ext>
              </a:extLst>
            </p:cNvPr>
            <p:cNvPicPr>
              <a:picLocks noChangeAspect="1"/>
            </p:cNvPicPr>
            <p:nvPr/>
          </p:nvPicPr>
          <p:blipFill>
            <a:blip r:embed="rId3"/>
            <a:stretch>
              <a:fillRect/>
            </a:stretch>
          </p:blipFill>
          <p:spPr>
            <a:xfrm>
              <a:off x="564443" y="2429505"/>
              <a:ext cx="9313335" cy="2289529"/>
            </a:xfrm>
            <a:prstGeom prst="rect">
              <a:avLst/>
            </a:prstGeom>
            <a:effectLst>
              <a:outerShdw blurRad="50800" dist="38100" dir="2700000" algn="tl" rotWithShape="0">
                <a:prstClr val="black">
                  <a:alpha val="40000"/>
                </a:prstClr>
              </a:outerShdw>
            </a:effectLst>
          </p:spPr>
        </p:pic>
      </p:grpSp>
      <p:sp>
        <p:nvSpPr>
          <p:cNvPr id="2" name="Title 1">
            <a:extLst>
              <a:ext uri="{FF2B5EF4-FFF2-40B4-BE49-F238E27FC236}">
                <a16:creationId xmlns:a16="http://schemas.microsoft.com/office/drawing/2014/main" id="{D23F61E4-4CC6-E840-9B03-0CBB9B37A139}"/>
              </a:ext>
            </a:extLst>
          </p:cNvPr>
          <p:cNvSpPr>
            <a:spLocks noGrp="1"/>
          </p:cNvSpPr>
          <p:nvPr>
            <p:ph type="ctrTitle"/>
          </p:nvPr>
        </p:nvSpPr>
        <p:spPr>
          <a:xfrm>
            <a:off x="564443" y="344944"/>
            <a:ext cx="10521245" cy="640080"/>
          </a:xfrm>
        </p:spPr>
        <p:txBody>
          <a:bodyPr/>
          <a:lstStyle/>
          <a:p>
            <a:pPr algn="l"/>
            <a:r>
              <a:rPr lang="en-US" sz="3730">
                <a:ea typeface="+mj-lt"/>
                <a:cs typeface="+mj-lt"/>
              </a:rPr>
              <a:t>Post Interaction Insights</a:t>
            </a:r>
            <a:endParaRPr lang="en-US" sz="3730"/>
          </a:p>
        </p:txBody>
      </p:sp>
      <p:sp>
        <p:nvSpPr>
          <p:cNvPr id="3" name="TextBox 2">
            <a:extLst>
              <a:ext uri="{FF2B5EF4-FFF2-40B4-BE49-F238E27FC236}">
                <a16:creationId xmlns:a16="http://schemas.microsoft.com/office/drawing/2014/main" id="{7FCB7499-8A4F-12B8-DEA4-796EEBB67251}"/>
              </a:ext>
            </a:extLst>
          </p:cNvPr>
          <p:cNvSpPr txBox="1"/>
          <p:nvPr/>
        </p:nvSpPr>
        <p:spPr>
          <a:xfrm>
            <a:off x="481189" y="1250739"/>
            <a:ext cx="11202811" cy="1107996"/>
          </a:xfrm>
          <a:prstGeom prst="rect">
            <a:avLst/>
          </a:prstGeom>
          <a:noFill/>
        </p:spPr>
        <p:txBody>
          <a:bodyPr wrap="square">
            <a:spAutoFit/>
          </a:bodyPr>
          <a:lstStyle/>
          <a:p>
            <a:pPr marL="285750" marR="0" lvl="0" indent="-285750" algn="l" defTabSz="609559" rtl="0" eaLnBrk="1" fontAlgn="base" latinLnBrk="0" hangingPunct="1">
              <a:lnSpc>
                <a:spcPct val="150000"/>
              </a:lnSpc>
              <a:spcBef>
                <a:spcPct val="0"/>
              </a:spcBef>
              <a:spcAft>
                <a:spcPct val="0"/>
              </a:spcAft>
              <a:buClrTx/>
              <a:buSzTx/>
              <a:buFont typeface="Arial"/>
              <a:buChar char="•"/>
              <a:tabLst/>
              <a:defRPr/>
            </a:pPr>
            <a:r>
              <a:rPr kumimoji="0" lang="en-US" sz="1600" b="0" i="0" u="none" strike="noStrike" kern="1200" cap="none" spc="0" normalizeH="0" baseline="0" noProof="0">
                <a:ln>
                  <a:noFill/>
                </a:ln>
                <a:solidFill>
                  <a:srgbClr val="FFFFFF"/>
                </a:solidFill>
                <a:effectLst/>
                <a:uLnTx/>
                <a:uFillTx/>
                <a:ea typeface="ＭＳ Ｐゴシック"/>
                <a:cs typeface="Arial"/>
              </a:rPr>
              <a:t>Supervisors can </a:t>
            </a:r>
            <a:r>
              <a:rPr kumimoji="0" lang="en-US" sz="1600" b="0" i="0" u="none" strike="noStrike" kern="1200" cap="none" spc="0" normalizeH="0" baseline="0" noProof="0">
                <a:ln>
                  <a:noFill/>
                </a:ln>
                <a:solidFill>
                  <a:srgbClr val="00BCEB"/>
                </a:solidFill>
                <a:effectLst/>
                <a:uLnTx/>
                <a:uFillTx/>
                <a:ea typeface="ＭＳ Ｐゴシック"/>
                <a:cs typeface="Arial"/>
              </a:rPr>
              <a:t>filter recordings </a:t>
            </a:r>
            <a:r>
              <a:rPr kumimoji="0" lang="en-US" sz="1600" b="0" i="0" u="none" strike="noStrike" kern="1200" cap="none" spc="0" normalizeH="0" baseline="0" noProof="0">
                <a:ln>
                  <a:noFill/>
                </a:ln>
                <a:solidFill>
                  <a:srgbClr val="FFFFFF"/>
                </a:solidFill>
                <a:effectLst/>
                <a:uLnTx/>
                <a:uFillTx/>
                <a:ea typeface="ＭＳ Ｐゴシック"/>
                <a:cs typeface="Arial"/>
              </a:rPr>
              <a:t>based on a date &amp; time range (no more than 30 days).</a:t>
            </a:r>
            <a:endParaRPr kumimoji="0" lang="en-US" sz="1600" b="0" i="0" u="none" strike="noStrike" kern="1200" cap="none" spc="0" normalizeH="0" baseline="0" noProof="0">
              <a:ln>
                <a:noFill/>
              </a:ln>
              <a:solidFill>
                <a:srgbClr val="00BCEB"/>
              </a:solidFill>
              <a:effectLst/>
              <a:uLnTx/>
              <a:uFillTx/>
              <a:ea typeface="ＭＳ Ｐゴシック"/>
              <a:cs typeface="Arial"/>
            </a:endParaRPr>
          </a:p>
          <a:p>
            <a:pPr marL="285750" marR="0" lvl="0" indent="-285750" algn="l" defTabSz="609559" rtl="0" eaLnBrk="1" fontAlgn="base" latinLnBrk="0" hangingPunct="1">
              <a:lnSpc>
                <a:spcPct val="150000"/>
              </a:lnSpc>
              <a:spcBef>
                <a:spcPct val="0"/>
              </a:spcBef>
              <a:spcAft>
                <a:spcPct val="0"/>
              </a:spcAft>
              <a:buClrTx/>
              <a:buSzTx/>
              <a:buFont typeface="Arial"/>
              <a:buChar char="•"/>
              <a:tabLst/>
              <a:defRPr/>
            </a:pPr>
            <a:r>
              <a:rPr kumimoji="0" lang="en-US" sz="1600" b="0" i="0" u="none" strike="noStrike" kern="1200" cap="none" spc="0" normalizeH="0" baseline="0" noProof="0">
                <a:ln>
                  <a:noFill/>
                </a:ln>
                <a:solidFill>
                  <a:srgbClr val="00BCEB"/>
                </a:solidFill>
                <a:effectLst/>
                <a:uLnTx/>
                <a:uFillTx/>
                <a:ea typeface="ＭＳ Ｐゴシック"/>
                <a:cs typeface="Arial"/>
              </a:rPr>
              <a:t>Review and Playback </a:t>
            </a:r>
            <a:r>
              <a:rPr kumimoji="0" lang="en-US" sz="1600" b="0" i="0" u="none" strike="noStrike" kern="1200" cap="none" spc="0" normalizeH="0" baseline="0" noProof="0">
                <a:ln>
                  <a:noFill/>
                </a:ln>
                <a:solidFill>
                  <a:srgbClr val="FFFFFF"/>
                </a:solidFill>
                <a:effectLst/>
                <a:uLnTx/>
                <a:uFillTx/>
                <a:ea typeface="ＭＳ Ｐゴシック"/>
                <a:cs typeface="Arial"/>
              </a:rPr>
              <a:t>call recordings from Supervisor Desktop for agent analysis and training.</a:t>
            </a:r>
          </a:p>
          <a:p>
            <a:pPr marL="285750" marR="0" lvl="0" indent="-285750" algn="l" defTabSz="609559" rtl="0" eaLnBrk="1" fontAlgn="base" latinLnBrk="0" hangingPunct="1">
              <a:lnSpc>
                <a:spcPct val="100000"/>
              </a:lnSpc>
              <a:spcBef>
                <a:spcPct val="0"/>
              </a:spcBef>
              <a:spcAft>
                <a:spcPct val="0"/>
              </a:spcAft>
              <a:buClrTx/>
              <a:buSzTx/>
              <a:buFont typeface="Arial"/>
              <a:buChar char="•"/>
              <a:tabLst/>
              <a:defRPr/>
            </a:pPr>
            <a:endParaRPr kumimoji="0" lang="en-GB" sz="1800" b="0" i="0" u="none" strike="noStrike" kern="1200" cap="none" spc="0" normalizeH="0" baseline="0" noProof="0">
              <a:ln>
                <a:noFill/>
              </a:ln>
              <a:solidFill>
                <a:srgbClr val="FFFFFF"/>
              </a:solidFill>
              <a:effectLst/>
              <a:uLnTx/>
              <a:uFillTx/>
              <a:latin typeface="Arial" charset="0"/>
              <a:ea typeface="ＭＳ Ｐゴシック" charset="0"/>
              <a:cs typeface="+mn-cs"/>
            </a:endParaRPr>
          </a:p>
        </p:txBody>
      </p:sp>
      <p:grpSp>
        <p:nvGrpSpPr>
          <p:cNvPr id="20" name="Group 19">
            <a:extLst>
              <a:ext uri="{FF2B5EF4-FFF2-40B4-BE49-F238E27FC236}">
                <a16:creationId xmlns:a16="http://schemas.microsoft.com/office/drawing/2014/main" id="{631F0144-D89C-3A9B-CAE5-C266EF0551CD}"/>
              </a:ext>
            </a:extLst>
          </p:cNvPr>
          <p:cNvGrpSpPr/>
          <p:nvPr/>
        </p:nvGrpSpPr>
        <p:grpSpPr>
          <a:xfrm>
            <a:off x="8874829" y="3976582"/>
            <a:ext cx="2935112" cy="2681392"/>
            <a:chOff x="8874829" y="3976582"/>
            <a:chExt cx="2935112" cy="2681392"/>
          </a:xfrm>
          <a:effectLst>
            <a:outerShdw blurRad="50800" dist="38100" dir="13500000" algn="br" rotWithShape="0">
              <a:prstClr val="black">
                <a:alpha val="40000"/>
              </a:prstClr>
            </a:outerShdw>
          </a:effectLst>
        </p:grpSpPr>
        <p:sp>
          <p:nvSpPr>
            <p:cNvPr id="6" name="Rounded Rectangle 5">
              <a:extLst>
                <a:ext uri="{FF2B5EF4-FFF2-40B4-BE49-F238E27FC236}">
                  <a16:creationId xmlns:a16="http://schemas.microsoft.com/office/drawing/2014/main" id="{1042AD24-5972-41B2-7D79-F3813AB5BE1E}"/>
                </a:ext>
              </a:extLst>
            </p:cNvPr>
            <p:cNvSpPr/>
            <p:nvPr/>
          </p:nvSpPr>
          <p:spPr>
            <a:xfrm>
              <a:off x="8874829" y="3976582"/>
              <a:ext cx="2935112" cy="2681392"/>
            </a:xfrm>
            <a:prstGeom prst="roundRect">
              <a:avLst>
                <a:gd name="adj" fmla="val 3738"/>
              </a:avLst>
            </a:prstGeom>
            <a:solidFill>
              <a:srgbClr val="0614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14244"/>
                </a:solidFill>
                <a:effectLst/>
                <a:uLnTx/>
                <a:uFillTx/>
                <a:latin typeface="CiscoSansTT Light"/>
                <a:ea typeface="+mn-ea"/>
                <a:cs typeface="+mn-cs"/>
              </a:endParaRPr>
            </a:p>
          </p:txBody>
        </p:sp>
        <p:pic>
          <p:nvPicPr>
            <p:cNvPr id="7" name="Picture 6">
              <a:extLst>
                <a:ext uri="{FF2B5EF4-FFF2-40B4-BE49-F238E27FC236}">
                  <a16:creationId xmlns:a16="http://schemas.microsoft.com/office/drawing/2014/main" id="{5E0EB7F3-EE60-9068-2994-37BC71535783}"/>
                </a:ext>
              </a:extLst>
            </p:cNvPr>
            <p:cNvPicPr>
              <a:picLocks noChangeAspect="1"/>
            </p:cNvPicPr>
            <p:nvPr/>
          </p:nvPicPr>
          <p:blipFill>
            <a:blip r:embed="rId4"/>
            <a:stretch>
              <a:fillRect/>
            </a:stretch>
          </p:blipFill>
          <p:spPr>
            <a:xfrm>
              <a:off x="8963025" y="4060193"/>
              <a:ext cx="2747785" cy="2521582"/>
            </a:xfrm>
            <a:prstGeom prst="rect">
              <a:avLst/>
            </a:prstGeom>
            <a:effectLst>
              <a:outerShdw blurRad="50800" dist="38100" dir="2700000" algn="tl" rotWithShape="0">
                <a:prstClr val="black">
                  <a:alpha val="40000"/>
                </a:prstClr>
              </a:outerShdw>
            </a:effectLst>
          </p:spPr>
        </p:pic>
      </p:grpSp>
      <p:sp>
        <p:nvSpPr>
          <p:cNvPr id="8" name="Connector 7">
            <a:extLst>
              <a:ext uri="{FF2B5EF4-FFF2-40B4-BE49-F238E27FC236}">
                <a16:creationId xmlns:a16="http://schemas.microsoft.com/office/drawing/2014/main" id="{0C777BDA-870F-8B0C-A980-174A8A36F8EB}"/>
              </a:ext>
            </a:extLst>
          </p:cNvPr>
          <p:cNvSpPr/>
          <p:nvPr/>
        </p:nvSpPr>
        <p:spPr>
          <a:xfrm>
            <a:off x="9460089" y="3639737"/>
            <a:ext cx="191909" cy="233229"/>
          </a:xfrm>
          <a:prstGeom prst="flowChartConnector">
            <a:avLst/>
          </a:prstGeom>
          <a:noFill/>
          <a:ln>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14244"/>
              </a:solidFill>
              <a:effectLst/>
              <a:uLnTx/>
              <a:uFillTx/>
              <a:latin typeface="CiscoSansTT Light"/>
              <a:ea typeface="+mn-ea"/>
              <a:cs typeface="+mn-cs"/>
            </a:endParaRPr>
          </a:p>
        </p:txBody>
      </p:sp>
      <p:cxnSp>
        <p:nvCxnSpPr>
          <p:cNvPr id="10" name="Curved Connector 9">
            <a:extLst>
              <a:ext uri="{FF2B5EF4-FFF2-40B4-BE49-F238E27FC236}">
                <a16:creationId xmlns:a16="http://schemas.microsoft.com/office/drawing/2014/main" id="{90FA16F2-4FA0-90F8-AF08-C52768673D3A}"/>
              </a:ext>
            </a:extLst>
          </p:cNvPr>
          <p:cNvCxnSpPr/>
          <p:nvPr/>
        </p:nvCxnSpPr>
        <p:spPr>
          <a:xfrm rot="16200000" flipH="1">
            <a:off x="9592912" y="3818287"/>
            <a:ext cx="592309" cy="451555"/>
          </a:xfrm>
          <a:prstGeom prst="curvedConnector3">
            <a:avLst/>
          </a:prstGeom>
          <a:ln w="190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3" name="Connector 12">
            <a:extLst>
              <a:ext uri="{FF2B5EF4-FFF2-40B4-BE49-F238E27FC236}">
                <a16:creationId xmlns:a16="http://schemas.microsoft.com/office/drawing/2014/main" id="{5020211E-F2A7-2C43-C07B-E9A1C9BCE8AC}"/>
              </a:ext>
            </a:extLst>
          </p:cNvPr>
          <p:cNvSpPr/>
          <p:nvPr/>
        </p:nvSpPr>
        <p:spPr>
          <a:xfrm>
            <a:off x="9313333" y="3226475"/>
            <a:ext cx="417689" cy="179947"/>
          </a:xfrm>
          <a:prstGeom prst="flowChartConnector">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14244"/>
              </a:solidFill>
              <a:effectLst/>
              <a:uLnTx/>
              <a:uFillTx/>
              <a:latin typeface="CiscoSansTT Light"/>
              <a:ea typeface="+mn-ea"/>
              <a:cs typeface="+mn-cs"/>
            </a:endParaRPr>
          </a:p>
        </p:txBody>
      </p:sp>
      <p:grpSp>
        <p:nvGrpSpPr>
          <p:cNvPr id="19" name="Group 18">
            <a:extLst>
              <a:ext uri="{FF2B5EF4-FFF2-40B4-BE49-F238E27FC236}">
                <a16:creationId xmlns:a16="http://schemas.microsoft.com/office/drawing/2014/main" id="{DF720F76-FA56-7808-CC24-E6A993BD033F}"/>
              </a:ext>
            </a:extLst>
          </p:cNvPr>
          <p:cNvGrpSpPr/>
          <p:nvPr/>
        </p:nvGrpSpPr>
        <p:grpSpPr>
          <a:xfrm>
            <a:off x="5579532" y="3976582"/>
            <a:ext cx="2935112" cy="2681392"/>
            <a:chOff x="5579532" y="3976582"/>
            <a:chExt cx="2935112" cy="2681392"/>
          </a:xfrm>
          <a:effectLst>
            <a:outerShdw blurRad="50800" dist="38100" dir="13500000" algn="br" rotWithShape="0">
              <a:prstClr val="black">
                <a:alpha val="40000"/>
              </a:prstClr>
            </a:outerShdw>
          </a:effectLst>
        </p:grpSpPr>
        <p:sp>
          <p:nvSpPr>
            <p:cNvPr id="9" name="Rounded Rectangle 8">
              <a:extLst>
                <a:ext uri="{FF2B5EF4-FFF2-40B4-BE49-F238E27FC236}">
                  <a16:creationId xmlns:a16="http://schemas.microsoft.com/office/drawing/2014/main" id="{4FCD3246-810E-7DBE-19F9-146B6D31D1C9}"/>
                </a:ext>
              </a:extLst>
            </p:cNvPr>
            <p:cNvSpPr/>
            <p:nvPr/>
          </p:nvSpPr>
          <p:spPr>
            <a:xfrm>
              <a:off x="5579532" y="3976582"/>
              <a:ext cx="2935112" cy="2681392"/>
            </a:xfrm>
            <a:prstGeom prst="roundRect">
              <a:avLst>
                <a:gd name="adj" fmla="val 3738"/>
              </a:avLst>
            </a:prstGeom>
            <a:solidFill>
              <a:srgbClr val="0614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14244"/>
                </a:solidFill>
                <a:effectLst/>
                <a:uLnTx/>
                <a:uFillTx/>
                <a:latin typeface="CiscoSansTT Light"/>
                <a:ea typeface="+mn-ea"/>
                <a:cs typeface="+mn-cs"/>
              </a:endParaRPr>
            </a:p>
          </p:txBody>
        </p:sp>
        <p:pic>
          <p:nvPicPr>
            <p:cNvPr id="11" name="Picture 10">
              <a:extLst>
                <a:ext uri="{FF2B5EF4-FFF2-40B4-BE49-F238E27FC236}">
                  <a16:creationId xmlns:a16="http://schemas.microsoft.com/office/drawing/2014/main" id="{35076058-8F21-26C8-8814-B6A1F8A293F6}"/>
                </a:ext>
              </a:extLst>
            </p:cNvPr>
            <p:cNvPicPr>
              <a:picLocks noChangeAspect="1"/>
            </p:cNvPicPr>
            <p:nvPr/>
          </p:nvPicPr>
          <p:blipFill>
            <a:blip r:embed="rId5"/>
            <a:stretch>
              <a:fillRect/>
            </a:stretch>
          </p:blipFill>
          <p:spPr>
            <a:xfrm>
              <a:off x="5676900" y="4060193"/>
              <a:ext cx="2762250" cy="2521582"/>
            </a:xfrm>
            <a:prstGeom prst="rect">
              <a:avLst/>
            </a:prstGeom>
            <a:effectLst>
              <a:outerShdw blurRad="50800" dist="38100" dir="2700000" algn="tl" rotWithShape="0">
                <a:prstClr val="black">
                  <a:alpha val="40000"/>
                </a:prstClr>
              </a:outerShdw>
            </a:effectLst>
          </p:spPr>
        </p:pic>
      </p:grpSp>
      <p:cxnSp>
        <p:nvCxnSpPr>
          <p:cNvPr id="15" name="Curved Connector 14">
            <a:extLst>
              <a:ext uri="{FF2B5EF4-FFF2-40B4-BE49-F238E27FC236}">
                <a16:creationId xmlns:a16="http://schemas.microsoft.com/office/drawing/2014/main" id="{0FC611D5-63D8-6B83-DD94-0B982B88D2D0}"/>
              </a:ext>
            </a:extLst>
          </p:cNvPr>
          <p:cNvCxnSpPr>
            <a:cxnSpLocks/>
            <a:stCxn id="13" idx="4"/>
            <a:endCxn id="9" idx="0"/>
          </p:cNvCxnSpPr>
          <p:nvPr/>
        </p:nvCxnSpPr>
        <p:spPr>
          <a:xfrm rot="5400000">
            <a:off x="7999553" y="2453957"/>
            <a:ext cx="570160" cy="2475090"/>
          </a:xfrm>
          <a:prstGeom prst="curvedConnector3">
            <a:avLst>
              <a:gd name="adj1" fmla="val 50000"/>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5" name="TextBox 24">
            <a:extLst>
              <a:ext uri="{FF2B5EF4-FFF2-40B4-BE49-F238E27FC236}">
                <a16:creationId xmlns:a16="http://schemas.microsoft.com/office/drawing/2014/main" id="{61B6B2D3-0FEA-51AB-4FD4-B99F4A73F877}"/>
              </a:ext>
            </a:extLst>
          </p:cNvPr>
          <p:cNvSpPr txBox="1"/>
          <p:nvPr/>
        </p:nvSpPr>
        <p:spPr>
          <a:xfrm>
            <a:off x="741716" y="5268694"/>
            <a:ext cx="4504266" cy="646331"/>
          </a:xfrm>
          <a:prstGeom prst="rect">
            <a:avLst/>
          </a:prstGeom>
          <a:noFill/>
        </p:spPr>
        <p:txBody>
          <a:bodyPr wrap="square">
            <a:spAutoFit/>
          </a:bodyPr>
          <a:lstStyle/>
          <a:p>
            <a:pPr marL="0" marR="0" lvl="0" indent="0" algn="l" defTabSz="609559"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iscoSansTT Light"/>
                <a:ea typeface="ＭＳ Ｐゴシック"/>
                <a:cs typeface="Arial"/>
              </a:rPr>
              <a:t>Recording Management module should be enabled for the supervisor profile</a:t>
            </a:r>
            <a:endParaRPr kumimoji="0" lang="en-US" sz="1800" b="0" i="0" u="none" strike="noStrike" kern="1200" cap="none" spc="0" normalizeH="0" baseline="0" noProof="0">
              <a:ln>
                <a:noFill/>
              </a:ln>
              <a:solidFill>
                <a:srgbClr val="FFFFFF"/>
              </a:solidFill>
              <a:effectLst/>
              <a:uLnTx/>
              <a:uFillTx/>
              <a:latin typeface="Arial" charset="0"/>
              <a:ea typeface="ＭＳ Ｐゴシック" charset="0"/>
              <a:cs typeface="+mn-cs"/>
            </a:endParaRPr>
          </a:p>
        </p:txBody>
      </p:sp>
    </p:spTree>
    <p:extLst>
      <p:ext uri="{BB962C8B-B14F-4D97-AF65-F5344CB8AC3E}">
        <p14:creationId xmlns:p14="http://schemas.microsoft.com/office/powerpoint/2010/main" val="151615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8" grpId="0" animBg="1"/>
      <p:bldP spid="13" grpId="0" animBg="1"/>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C247FF-5213-6B33-4ED0-49A06720DCC2}"/>
              </a:ext>
            </a:extLst>
          </p:cNvPr>
          <p:cNvSpPr>
            <a:spLocks noGrp="1"/>
          </p:cNvSpPr>
          <p:nvPr>
            <p:ph type="title"/>
          </p:nvPr>
        </p:nvSpPr>
        <p:spPr/>
        <p:txBody>
          <a:bodyPr/>
          <a:lstStyle/>
          <a:p>
            <a:r>
              <a:rPr lang="en-US"/>
              <a:t>Agenda</a:t>
            </a:r>
          </a:p>
        </p:txBody>
      </p:sp>
      <p:sp>
        <p:nvSpPr>
          <p:cNvPr id="2" name="Content Placeholder 1"/>
          <p:cNvSpPr>
            <a:spLocks noGrp="1"/>
          </p:cNvSpPr>
          <p:nvPr>
            <p:ph sz="quarter" idx="4294967295"/>
          </p:nvPr>
        </p:nvSpPr>
        <p:spPr>
          <a:xfrm>
            <a:off x="6662738" y="1166812"/>
            <a:ext cx="5049837" cy="4524375"/>
          </a:xfrm>
        </p:spPr>
        <p:txBody>
          <a:bodyPr/>
          <a:lstStyle/>
          <a:p>
            <a:r>
              <a:rPr lang="en-US">
                <a:solidFill>
                  <a:schemeClr val="bg1"/>
                </a:solidFill>
              </a:rPr>
              <a:t>Introduction</a:t>
            </a:r>
          </a:p>
          <a:p>
            <a:r>
              <a:rPr lang="en-US">
                <a:solidFill>
                  <a:schemeClr val="bg1"/>
                </a:solidFill>
              </a:rPr>
              <a:t>Customer Experience and Significance of Human agents</a:t>
            </a:r>
          </a:p>
          <a:p>
            <a:r>
              <a:rPr lang="en-US">
                <a:solidFill>
                  <a:schemeClr val="bg1"/>
                </a:solidFill>
              </a:rPr>
              <a:t>Empowering tools for agents</a:t>
            </a:r>
          </a:p>
          <a:p>
            <a:r>
              <a:rPr lang="en-US">
                <a:solidFill>
                  <a:schemeClr val="bg1"/>
                </a:solidFill>
              </a:rPr>
              <a:t>Supervisor tools to support agents</a:t>
            </a:r>
          </a:p>
          <a:p>
            <a:r>
              <a:rPr lang="en-US">
                <a:solidFill>
                  <a:schemeClr val="bg1"/>
                </a:solidFill>
              </a:rPr>
              <a:t>Focus on agent well-being</a:t>
            </a:r>
          </a:p>
          <a:p>
            <a:r>
              <a:rPr lang="en-US">
                <a:solidFill>
                  <a:schemeClr val="bg1"/>
                </a:solidFill>
              </a:rPr>
              <a:t>Call to Action</a:t>
            </a:r>
          </a:p>
        </p:txBody>
      </p:sp>
    </p:spTree>
    <p:extLst>
      <p:ext uri="{BB962C8B-B14F-4D97-AF65-F5344CB8AC3E}">
        <p14:creationId xmlns:p14="http://schemas.microsoft.com/office/powerpoint/2010/main" val="28989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21">
            <a:extLst>
              <a:ext uri="{FF2B5EF4-FFF2-40B4-BE49-F238E27FC236}">
                <a16:creationId xmlns:a16="http://schemas.microsoft.com/office/drawing/2014/main" id="{48CBCB58-1D8A-94DD-8435-FCF74716093B}"/>
              </a:ext>
            </a:extLst>
          </p:cNvPr>
          <p:cNvSpPr/>
          <p:nvPr/>
        </p:nvSpPr>
        <p:spPr>
          <a:xfrm>
            <a:off x="4758615" y="1365278"/>
            <a:ext cx="7217262" cy="4457644"/>
          </a:xfrm>
          <a:prstGeom prst="roundRect">
            <a:avLst>
              <a:gd name="adj" fmla="val 5660"/>
            </a:avLst>
          </a:prstGeom>
          <a:solidFill>
            <a:srgbClr val="262626"/>
          </a:solidFill>
          <a:ln>
            <a:noFill/>
          </a:ln>
          <a:effectLst>
            <a:outerShdw blurRad="218804" dist="106605" dir="2220000" sx="99000" sy="99000" algn="ctr" rotWithShape="0">
              <a:schemeClr val="bg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121212"/>
              </a:solidFill>
              <a:effectLst/>
              <a:uLnTx/>
              <a:uFillTx/>
              <a:latin typeface="CiscoSansTT Light"/>
              <a:ea typeface="+mn-ea"/>
              <a:cs typeface="+mn-cs"/>
            </a:endParaRPr>
          </a:p>
        </p:txBody>
      </p:sp>
      <p:sp>
        <p:nvSpPr>
          <p:cNvPr id="13" name="Text Placeholder 12">
            <a:extLst>
              <a:ext uri="{FF2B5EF4-FFF2-40B4-BE49-F238E27FC236}">
                <a16:creationId xmlns:a16="http://schemas.microsoft.com/office/drawing/2014/main" id="{D8C67092-75AF-EBE8-9BC1-A482F682D0A9}"/>
              </a:ext>
            </a:extLst>
          </p:cNvPr>
          <p:cNvSpPr>
            <a:spLocks noGrp="1"/>
          </p:cNvSpPr>
          <p:nvPr>
            <p:ph type="body" sz="quarter" idx="4294967295"/>
          </p:nvPr>
        </p:nvSpPr>
        <p:spPr>
          <a:xfrm>
            <a:off x="216123" y="1742739"/>
            <a:ext cx="4140723" cy="4216997"/>
          </a:xfrm>
          <a:prstGeom prst="rect">
            <a:avLst/>
          </a:prstGeom>
        </p:spPr>
        <p:txBody>
          <a:bodyPr vert="horz" lIns="45720" tIns="45720" rIns="45720" bIns="45720" rtlCol="0" anchor="t">
            <a:normAutofit fontScale="70000" lnSpcReduction="20000"/>
          </a:bodyPr>
          <a:lstStyle/>
          <a:p>
            <a:pPr marL="0" indent="0">
              <a:buNone/>
            </a:pPr>
            <a:r>
              <a:rPr lang="en-IN">
                <a:ea typeface="+mn-lt"/>
                <a:cs typeface="+mn-lt"/>
              </a:rPr>
              <a:t>Auto CSAT* insights can be leveraged to power a number of </a:t>
            </a:r>
            <a:r>
              <a:rPr lang="en-IN" kern="1200">
                <a:ea typeface="+mn-lt"/>
                <a:cs typeface="+mn-lt"/>
              </a:rPr>
              <a:t>use cases</a:t>
            </a:r>
            <a:r>
              <a:rPr lang="en-IN">
                <a:ea typeface="+mn-lt"/>
                <a:cs typeface="+mn-lt"/>
              </a:rPr>
              <a:t> including</a:t>
            </a:r>
            <a:r>
              <a:rPr lang="en-IN" kern="1200">
                <a:ea typeface="+mn-lt"/>
                <a:cs typeface="+mn-lt"/>
              </a:rPr>
              <a:t>:</a:t>
            </a:r>
            <a:endParaRPr lang="en-US"/>
          </a:p>
          <a:p>
            <a:pPr marL="226060" indent="-226060">
              <a:buFont typeface="Arial" panose="020B0604020202020204" pitchFamily="34" charset="0"/>
            </a:pPr>
            <a:endParaRPr lang="en-US"/>
          </a:p>
          <a:p>
            <a:pPr marL="226060" indent="-226060">
              <a:buFont typeface="Arial" panose="020B0604020202020204" pitchFamily="34" charset="0"/>
            </a:pPr>
            <a:r>
              <a:rPr lang="en-IN">
                <a:ea typeface="+mn-lt"/>
                <a:cs typeface="+mn-lt"/>
              </a:rPr>
              <a:t>Identifying areas of improvements </a:t>
            </a:r>
            <a:r>
              <a:rPr lang="en-IN" kern="1200">
                <a:ea typeface="+mn-lt"/>
                <a:cs typeface="+mn-lt"/>
              </a:rPr>
              <a:t>for </a:t>
            </a:r>
            <a:r>
              <a:rPr lang="en-IN">
                <a:ea typeface="+mn-lt"/>
                <a:cs typeface="+mn-lt"/>
              </a:rPr>
              <a:t>business operations</a:t>
            </a:r>
            <a:endParaRPr lang="en-US"/>
          </a:p>
          <a:p>
            <a:pPr marL="226060" indent="-226060">
              <a:buFont typeface="Arial" panose="020B0604020202020204" pitchFamily="34" charset="0"/>
            </a:pPr>
            <a:r>
              <a:rPr lang="en-IN">
                <a:ea typeface="+mn-lt"/>
                <a:cs typeface="+mn-lt"/>
              </a:rPr>
              <a:t>Timely &amp; proactive loop closure with unhappy customers</a:t>
            </a:r>
            <a:endParaRPr lang="en-US"/>
          </a:p>
          <a:p>
            <a:pPr marL="226060" indent="-226060">
              <a:buFont typeface="Arial" panose="020B0604020202020204" pitchFamily="34" charset="0"/>
            </a:pPr>
            <a:r>
              <a:rPr lang="en-IN">
                <a:ea typeface="+mn-lt"/>
                <a:cs typeface="+mn-lt"/>
              </a:rPr>
              <a:t>Identifying </a:t>
            </a:r>
            <a:r>
              <a:rPr lang="en-IN" kern="1200">
                <a:ea typeface="+mn-lt"/>
                <a:cs typeface="+mn-lt"/>
              </a:rPr>
              <a:t>coaching</a:t>
            </a:r>
            <a:r>
              <a:rPr lang="en-IN">
                <a:ea typeface="+mn-lt"/>
                <a:cs typeface="+mn-lt"/>
              </a:rPr>
              <a:t> &amp; training needs for agents</a:t>
            </a:r>
            <a:endParaRPr lang="en-US"/>
          </a:p>
          <a:p>
            <a:pPr marL="226060" indent="-226060">
              <a:buFont typeface="Arial" panose="020B0604020202020204" pitchFamily="34" charset="0"/>
            </a:pPr>
            <a:r>
              <a:rPr lang="en-IN">
                <a:ea typeface="+mn-lt"/>
                <a:cs typeface="+mn-lt"/>
              </a:rPr>
              <a:t>Identifying best practices</a:t>
            </a:r>
            <a:endParaRPr lang="en-US"/>
          </a:p>
          <a:p>
            <a:pPr marL="226060" indent="-226060">
              <a:buFont typeface="Arial" panose="020B0604020202020204" pitchFamily="34" charset="0"/>
            </a:pPr>
            <a:r>
              <a:rPr lang="en-IN">
                <a:ea typeface="+mn-lt"/>
                <a:cs typeface="+mn-lt"/>
              </a:rPr>
              <a:t>Orchestrating actions like </a:t>
            </a:r>
            <a:r>
              <a:rPr lang="en-IN" i="0" u="none" strike="noStrike" kern="1200">
                <a:ea typeface="+mn-lt"/>
                <a:cs typeface="+mn-lt"/>
              </a:rPr>
              <a:t>CSAT </a:t>
            </a:r>
            <a:r>
              <a:rPr lang="en-IN">
                <a:ea typeface="+mn-lt"/>
                <a:cs typeface="+mn-lt"/>
              </a:rPr>
              <a:t>based </a:t>
            </a:r>
            <a:r>
              <a:rPr lang="en-IN" i="0" u="none" strike="noStrike" kern="1200">
                <a:ea typeface="+mn-lt"/>
                <a:cs typeface="+mn-lt"/>
              </a:rPr>
              <a:t>routing</a:t>
            </a:r>
            <a:r>
              <a:rPr lang="en-IN">
                <a:ea typeface="+mn-lt"/>
                <a:cs typeface="+mn-lt"/>
              </a:rPr>
              <a:t> </a:t>
            </a:r>
            <a:endParaRPr lang="en-US"/>
          </a:p>
          <a:p>
            <a:pPr marL="226060" indent="-226060">
              <a:buFont typeface="Arial" panose="020B0604020202020204" pitchFamily="34" charset="0"/>
            </a:pPr>
            <a:r>
              <a:rPr lang="en-IN">
                <a:ea typeface="+mn-lt"/>
                <a:cs typeface="+mn-lt"/>
              </a:rPr>
              <a:t>Identifying calls that need to be audited</a:t>
            </a:r>
            <a:endParaRPr lang="en-US"/>
          </a:p>
          <a:p>
            <a:pPr marL="285750" indent="-285750">
              <a:buFont typeface="Arial" panose="020B0604020202020204" pitchFamily="34" charset="0"/>
            </a:pPr>
            <a:endParaRPr lang="en-US">
              <a:ea typeface="ＭＳ Ｐゴシック"/>
              <a:cs typeface="CiscoSansTT Light"/>
            </a:endParaRPr>
          </a:p>
          <a:p>
            <a:pPr marL="515620" lvl="1" indent="-285750"/>
            <a:endParaRPr lang="en-US" i="0" u="none" strike="noStrike" kern="1200">
              <a:ea typeface="+mn-ea"/>
              <a:cs typeface="CiscoSansTT Light"/>
            </a:endParaRPr>
          </a:p>
        </p:txBody>
      </p:sp>
      <p:sp>
        <p:nvSpPr>
          <p:cNvPr id="4" name="Slide Number Placeholder 3">
            <a:extLst>
              <a:ext uri="{FF2B5EF4-FFF2-40B4-BE49-F238E27FC236}">
                <a16:creationId xmlns:a16="http://schemas.microsoft.com/office/drawing/2014/main" id="{CCCA2D6B-A18F-1F05-6878-54D10ACEA6F8}"/>
              </a:ext>
            </a:extLst>
          </p:cNvPr>
          <p:cNvSpPr>
            <a:spLocks noGrp="1"/>
          </p:cNvSpPr>
          <p:nvPr>
            <p:ph type="sldNum" sz="quarter" idx="4294967295"/>
          </p:nvPr>
        </p:nvSpPr>
        <p:spPr>
          <a:xfrm>
            <a:off x="11712575" y="6507163"/>
            <a:ext cx="479425" cy="366712"/>
          </a:xfrm>
          <a:prstGeom prst="rect">
            <a:avLst/>
          </a:prstGeom>
        </p:spPr>
        <p:txBody>
          <a:bodyPr/>
          <a:lstStyle/>
          <a:p>
            <a:pPr marL="0" marR="0" lvl="0" indent="0" algn="r" defTabSz="609585" rtl="0" eaLnBrk="1" fontAlgn="base" latinLnBrk="0" hangingPunct="1">
              <a:lnSpc>
                <a:spcPct val="100000"/>
              </a:lnSpc>
              <a:spcBef>
                <a:spcPct val="0"/>
              </a:spcBef>
              <a:spcAft>
                <a:spcPct val="0"/>
              </a:spcAft>
              <a:buClrTx/>
              <a:buSzTx/>
              <a:buFontTx/>
              <a:buNone/>
              <a:tabLst/>
              <a:defRPr/>
            </a:pPr>
            <a:fld id="{96A97DD0-5BE7-4856-A2A9-C42C6688E607}" type="slidenum">
              <a:rPr kumimoji="0" lang="en-US" sz="800" b="0" i="0" u="none" strike="noStrike" kern="1200" cap="none" spc="0" normalizeH="0" baseline="0" noProof="0">
                <a:ln>
                  <a:noFill/>
                </a:ln>
                <a:solidFill>
                  <a:srgbClr val="101820"/>
                </a:solidFill>
                <a:effectLst/>
                <a:uLnTx/>
                <a:uFillTx/>
                <a:latin typeface="CiscoSansTT Light"/>
                <a:ea typeface="+mn-ea"/>
                <a:cs typeface="+mn-cs"/>
              </a:rPr>
              <a:pPr marL="0" marR="0" lvl="0" indent="0" algn="r" defTabSz="609585" rtl="0" eaLnBrk="1" fontAlgn="base" latinLnBrk="0" hangingPunct="1">
                <a:lnSpc>
                  <a:spcPct val="100000"/>
                </a:lnSpc>
                <a:spcBef>
                  <a:spcPct val="0"/>
                </a:spcBef>
                <a:spcAft>
                  <a:spcPct val="0"/>
                </a:spcAft>
                <a:buClrTx/>
                <a:buSzTx/>
                <a:buFontTx/>
                <a:buNone/>
                <a:tabLst/>
                <a:defRPr/>
              </a:pPr>
              <a:t>30</a:t>
            </a:fld>
            <a:endParaRPr kumimoji="0" lang="en-US" sz="800" b="0" i="0" u="none" strike="noStrike" kern="1200" cap="none" spc="0" normalizeH="0" baseline="0" noProof="0">
              <a:ln>
                <a:noFill/>
              </a:ln>
              <a:solidFill>
                <a:srgbClr val="101820"/>
              </a:solidFill>
              <a:effectLst/>
              <a:uLnTx/>
              <a:uFillTx/>
              <a:latin typeface="CiscoSansTT Light"/>
              <a:ea typeface="+mn-ea"/>
              <a:cs typeface="+mn-cs"/>
            </a:endParaRPr>
          </a:p>
        </p:txBody>
      </p:sp>
      <p:pic>
        <p:nvPicPr>
          <p:cNvPr id="2050" name="Picture 2">
            <a:extLst>
              <a:ext uri="{FF2B5EF4-FFF2-40B4-BE49-F238E27FC236}">
                <a16:creationId xmlns:a16="http://schemas.microsoft.com/office/drawing/2014/main" id="{AAD62B6B-A945-C6A1-F1DB-5323990ADADF}"/>
              </a:ext>
            </a:extLst>
          </p:cNvPr>
          <p:cNvPicPr>
            <a:picLocks noChangeAspect="1" noChangeArrowheads="1"/>
          </p:cNvPicPr>
          <p:nvPr/>
        </p:nvPicPr>
        <p:blipFill>
          <a:blip r:embed="rId3"/>
          <a:srcRect t="7994" b="7994"/>
          <a:stretch/>
        </p:blipFill>
        <p:spPr bwMode="auto">
          <a:xfrm>
            <a:off x="4915386" y="1514694"/>
            <a:ext cx="6903720" cy="4119154"/>
          </a:xfrm>
          <a:prstGeom prst="roundRect">
            <a:avLst>
              <a:gd name="adj" fmla="val 365"/>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70E2138-492A-C74D-8E9A-CFD1E21BD3E3}"/>
              </a:ext>
            </a:extLst>
          </p:cNvPr>
          <p:cNvSpPr txBox="1">
            <a:spLocks/>
          </p:cNvSpPr>
          <p:nvPr/>
        </p:nvSpPr>
        <p:spPr>
          <a:xfrm>
            <a:off x="564443" y="344944"/>
            <a:ext cx="10521245" cy="640080"/>
          </a:xfrm>
          <a:prstGeom prst="rect">
            <a:avLst/>
          </a:prstGeom>
        </p:spPr>
        <p:txBody>
          <a:bodyPr/>
          <a:lstStyle>
            <a:lvl1pPr algn="l" defTabSz="912276" rtl="0" eaLnBrk="1" fontAlgn="base" hangingPunct="1">
              <a:lnSpc>
                <a:spcPct val="80000"/>
              </a:lnSpc>
              <a:spcBef>
                <a:spcPct val="0"/>
              </a:spcBef>
              <a:spcAft>
                <a:spcPct val="0"/>
              </a:spcAft>
              <a:defRPr lang="en-US" sz="3600" b="0" i="0" u="none" kern="1200" dirty="0">
                <a:solidFill>
                  <a:schemeClr val="accent1"/>
                </a:solidFill>
                <a:latin typeface="+mj-lt"/>
                <a:ea typeface="CiscoSansTT Thin" charset="0"/>
                <a:cs typeface="CiscoSansTT Thin" charset="0"/>
              </a:defRPr>
            </a:lvl1pPr>
            <a:lvl2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95"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90"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85"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79"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9pPr>
          </a:lstStyle>
          <a:p>
            <a:r>
              <a:rPr lang="en-US" sz="3730">
                <a:ea typeface="+mj-lt"/>
                <a:cs typeface="+mj-lt"/>
              </a:rPr>
              <a:t>Predict CSAT for Customer Interactions</a:t>
            </a:r>
            <a:endParaRPr lang="en-US" sz="3730"/>
          </a:p>
        </p:txBody>
      </p:sp>
      <p:sp>
        <p:nvSpPr>
          <p:cNvPr id="7" name="TextBox 6">
            <a:extLst>
              <a:ext uri="{FF2B5EF4-FFF2-40B4-BE49-F238E27FC236}">
                <a16:creationId xmlns:a16="http://schemas.microsoft.com/office/drawing/2014/main" id="{386D3EEE-E0FB-D651-8857-B7B0DE406D00}"/>
              </a:ext>
            </a:extLst>
          </p:cNvPr>
          <p:cNvSpPr txBox="1"/>
          <p:nvPr/>
        </p:nvSpPr>
        <p:spPr>
          <a:xfrm>
            <a:off x="10005090" y="6507163"/>
            <a:ext cx="2651316" cy="338554"/>
          </a:xfrm>
          <a:prstGeom prst="rect">
            <a:avLst/>
          </a:prstGeom>
          <a:noFill/>
        </p:spPr>
        <p:txBody>
          <a:bodyPr wrap="square" rtlCol="0">
            <a:spAutoFit/>
          </a:bodyPr>
          <a:lstStyle/>
          <a:p>
            <a:pPr algn="l"/>
            <a:r>
              <a:rPr lang="en-US" sz="1600">
                <a:solidFill>
                  <a:schemeClr val="bg2"/>
                </a:solidFill>
                <a:latin typeface="+mn-lt"/>
              </a:rPr>
              <a:t>*In beta now</a:t>
            </a:r>
          </a:p>
        </p:txBody>
      </p:sp>
    </p:spTree>
    <p:extLst>
      <p:ext uri="{BB962C8B-B14F-4D97-AF65-F5344CB8AC3E}">
        <p14:creationId xmlns:p14="http://schemas.microsoft.com/office/powerpoint/2010/main" val="2334939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6E6560-14B6-E50D-2511-ECC388E0464A}"/>
              </a:ext>
            </a:extLst>
          </p:cNvPr>
          <p:cNvSpPr/>
          <p:nvPr/>
        </p:nvSpPr>
        <p:spPr>
          <a:xfrm>
            <a:off x="661744" y="1843953"/>
            <a:ext cx="4145979" cy="2964594"/>
          </a:xfrm>
          <a:prstGeom prst="rect">
            <a:avLst/>
          </a:prstGeom>
        </p:spPr>
        <p:txBody>
          <a:bodyPr wrap="square">
            <a:spAutoFit/>
          </a:bodyPr>
          <a:lstStyle/>
          <a:p>
            <a:pPr marL="8466" lvl="1" defTabSz="609570">
              <a:spcBef>
                <a:spcPts val="600"/>
              </a:spcBef>
              <a:buClr>
                <a:srgbClr val="101820"/>
              </a:buClr>
              <a:buSzPct val="80000"/>
            </a:pPr>
            <a:r>
              <a:rPr lang="en-US" sz="3733">
                <a:solidFill>
                  <a:schemeClr val="bg2"/>
                </a:solidFill>
                <a:latin typeface="CiscoSansTT" panose="020B0503020201020303" pitchFamily="34" charset="0"/>
                <a:cs typeface="CiscoSansTT" panose="020B0503020201020303" pitchFamily="34" charset="0"/>
              </a:rPr>
              <a:t>What agents need to create exceptional customer experiences?</a:t>
            </a:r>
          </a:p>
        </p:txBody>
      </p:sp>
      <p:grpSp>
        <p:nvGrpSpPr>
          <p:cNvPr id="2" name="Group 1">
            <a:extLst>
              <a:ext uri="{FF2B5EF4-FFF2-40B4-BE49-F238E27FC236}">
                <a16:creationId xmlns:a16="http://schemas.microsoft.com/office/drawing/2014/main" id="{5851E1F9-91DF-8B6D-58D2-BFF9EC967F19}"/>
              </a:ext>
            </a:extLst>
          </p:cNvPr>
          <p:cNvGrpSpPr/>
          <p:nvPr/>
        </p:nvGrpSpPr>
        <p:grpSpPr>
          <a:xfrm>
            <a:off x="4954442" y="1843951"/>
            <a:ext cx="6441465" cy="1005720"/>
            <a:chOff x="5126968" y="2375870"/>
            <a:chExt cx="6441465" cy="1005720"/>
          </a:xfrm>
        </p:grpSpPr>
        <p:sp>
          <p:nvSpPr>
            <p:cNvPr id="10" name="Rounded Rectangle 9">
              <a:extLst>
                <a:ext uri="{FF2B5EF4-FFF2-40B4-BE49-F238E27FC236}">
                  <a16:creationId xmlns:a16="http://schemas.microsoft.com/office/drawing/2014/main" id="{208D6330-1860-6B6F-4C15-26A1BFB18B97}"/>
                </a:ext>
              </a:extLst>
            </p:cNvPr>
            <p:cNvSpPr/>
            <p:nvPr/>
          </p:nvSpPr>
          <p:spPr>
            <a:xfrm>
              <a:off x="5126968" y="2375870"/>
              <a:ext cx="6441465" cy="1005720"/>
            </a:xfrm>
            <a:prstGeom prst="roundRect">
              <a:avLst>
                <a:gd name="adj" fmla="val 15204"/>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09570"/>
              <a:endParaRPr lang="en-LT" sz="2432">
                <a:solidFill>
                  <a:schemeClr val="bg2"/>
                </a:solidFill>
                <a:latin typeface="CiscoSansTT Light"/>
              </a:endParaRPr>
            </a:p>
          </p:txBody>
        </p:sp>
        <p:sp>
          <p:nvSpPr>
            <p:cNvPr id="13" name="Rectangle 12">
              <a:extLst>
                <a:ext uri="{FF2B5EF4-FFF2-40B4-BE49-F238E27FC236}">
                  <a16:creationId xmlns:a16="http://schemas.microsoft.com/office/drawing/2014/main" id="{2607A4D4-1F65-8763-F140-3B39DC907BA8}"/>
                </a:ext>
              </a:extLst>
            </p:cNvPr>
            <p:cNvSpPr/>
            <p:nvPr/>
          </p:nvSpPr>
          <p:spPr>
            <a:xfrm>
              <a:off x="6094656" y="2683135"/>
              <a:ext cx="5028482" cy="400110"/>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anchor="ctr">
              <a:spAutoFit/>
            </a:bodyPr>
            <a:lstStyle/>
            <a:p>
              <a:pPr defTabSz="609570"/>
              <a:r>
                <a:rPr lang="en-US" sz="2000">
                  <a:solidFill>
                    <a:schemeClr val="bg2"/>
                  </a:solidFill>
                  <a:latin typeface="CiscoSansTT" panose="020B0503020201020303" pitchFamily="34" charset="0"/>
                  <a:cs typeface="CiscoSansTT" panose="020B0503020201020303" pitchFamily="34" charset="0"/>
                </a:rPr>
                <a:t>Empowering tools</a:t>
              </a:r>
            </a:p>
          </p:txBody>
        </p:sp>
        <p:grpSp>
          <p:nvGrpSpPr>
            <p:cNvPr id="17" name="Group 16">
              <a:extLst>
                <a:ext uri="{FF2B5EF4-FFF2-40B4-BE49-F238E27FC236}">
                  <a16:creationId xmlns:a16="http://schemas.microsoft.com/office/drawing/2014/main" id="{98F393D7-5ACD-C762-32D9-22AFF4DF299E}"/>
                </a:ext>
              </a:extLst>
            </p:cNvPr>
            <p:cNvGrpSpPr/>
            <p:nvPr/>
          </p:nvGrpSpPr>
          <p:grpSpPr>
            <a:xfrm>
              <a:off x="5405375" y="2599973"/>
              <a:ext cx="564795" cy="564795"/>
              <a:chOff x="7367588" y="998537"/>
              <a:chExt cx="266700" cy="266700"/>
            </a:xfrm>
            <a:noFill/>
            <a:effectLst/>
          </p:grpSpPr>
          <p:sp>
            <p:nvSpPr>
              <p:cNvPr id="18" name="Freeform 145">
                <a:extLst>
                  <a:ext uri="{FF2B5EF4-FFF2-40B4-BE49-F238E27FC236}">
                    <a16:creationId xmlns:a16="http://schemas.microsoft.com/office/drawing/2014/main" id="{0DB7EECD-6F69-9482-CE41-47CC13AB1F99}"/>
                  </a:ext>
                </a:extLst>
              </p:cNvPr>
              <p:cNvSpPr>
                <a:spLocks/>
              </p:cNvSpPr>
              <p:nvPr/>
            </p:nvSpPr>
            <p:spPr bwMode="auto">
              <a:xfrm>
                <a:off x="7367588" y="998537"/>
                <a:ext cx="266700" cy="266700"/>
              </a:xfrm>
              <a:custGeom>
                <a:avLst/>
                <a:gdLst>
                  <a:gd name="T0" fmla="*/ 47 w 263"/>
                  <a:gd name="T1" fmla="*/ 217 h 264"/>
                  <a:gd name="T2" fmla="*/ 216 w 263"/>
                  <a:gd name="T3" fmla="*/ 217 h 264"/>
                  <a:gd name="T4" fmla="*/ 216 w 263"/>
                  <a:gd name="T5" fmla="*/ 47 h 264"/>
                  <a:gd name="T6" fmla="*/ 47 w 263"/>
                  <a:gd name="T7" fmla="*/ 47 h 264"/>
                  <a:gd name="T8" fmla="*/ 47 w 263"/>
                  <a:gd name="T9" fmla="*/ 217 h 264"/>
                </a:gdLst>
                <a:ahLst/>
                <a:cxnLst>
                  <a:cxn ang="0">
                    <a:pos x="T0" y="T1"/>
                  </a:cxn>
                  <a:cxn ang="0">
                    <a:pos x="T2" y="T3"/>
                  </a:cxn>
                  <a:cxn ang="0">
                    <a:pos x="T4" y="T5"/>
                  </a:cxn>
                  <a:cxn ang="0">
                    <a:pos x="T6" y="T7"/>
                  </a:cxn>
                  <a:cxn ang="0">
                    <a:pos x="T8" y="T9"/>
                  </a:cxn>
                </a:cxnLst>
                <a:rect l="0" t="0" r="r" b="b"/>
                <a:pathLst>
                  <a:path w="263" h="264">
                    <a:moveTo>
                      <a:pt x="47" y="217"/>
                    </a:moveTo>
                    <a:cubicBezTo>
                      <a:pt x="93" y="264"/>
                      <a:pt x="169" y="264"/>
                      <a:pt x="216" y="217"/>
                    </a:cubicBezTo>
                    <a:cubicBezTo>
                      <a:pt x="263" y="170"/>
                      <a:pt x="263" y="94"/>
                      <a:pt x="216" y="47"/>
                    </a:cubicBezTo>
                    <a:cubicBezTo>
                      <a:pt x="169" y="0"/>
                      <a:pt x="93" y="0"/>
                      <a:pt x="47" y="47"/>
                    </a:cubicBezTo>
                    <a:cubicBezTo>
                      <a:pt x="0" y="94"/>
                      <a:pt x="0" y="170"/>
                      <a:pt x="47" y="217"/>
                    </a:cubicBezTo>
                    <a:close/>
                  </a:path>
                </a:pathLst>
              </a:custGeom>
              <a:noFill/>
              <a:ln w="9525" cap="flat" cmpd="sng" algn="ctr">
                <a:solidFill>
                  <a:schemeClr val="bg2"/>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style>
              <a:lnRef idx="0">
                <a:scrgbClr r="0" g="0" b="0"/>
              </a:lnRef>
              <a:fillRef idx="0">
                <a:scrgbClr r="0" g="0" b="0"/>
              </a:fillRef>
              <a:effectRef idx="0">
                <a:scrgbClr r="0" g="0" b="0"/>
              </a:effectRef>
              <a:fontRef idx="minor">
                <a:schemeClr val="accent1"/>
              </a:fontRef>
            </p:style>
            <p:txBody>
              <a:bodyPr vert="horz" wrap="square" lIns="91440" tIns="45720" rIns="91440" bIns="45720" numCol="1" anchor="t" anchorCtr="0" compatLnSpc="1">
                <a:prstTxWarp prst="textNoShape">
                  <a:avLst/>
                </a:prstTxWarp>
              </a:bodyPr>
              <a:lstStyle/>
              <a:p>
                <a:pPr defTabSz="609555">
                  <a:defRPr/>
                </a:pPr>
                <a:endParaRPr lang="en-US" sz="2400">
                  <a:solidFill>
                    <a:schemeClr val="bg2"/>
                  </a:solidFill>
                </a:endParaRPr>
              </a:p>
            </p:txBody>
          </p:sp>
          <p:sp>
            <p:nvSpPr>
              <p:cNvPr id="19" name="Freeform 146">
                <a:extLst>
                  <a:ext uri="{FF2B5EF4-FFF2-40B4-BE49-F238E27FC236}">
                    <a16:creationId xmlns:a16="http://schemas.microsoft.com/office/drawing/2014/main" id="{4FBF0AE6-F139-8F18-25F0-BF01844ACBD0}"/>
                  </a:ext>
                </a:extLst>
              </p:cNvPr>
              <p:cNvSpPr>
                <a:spLocks/>
              </p:cNvSpPr>
              <p:nvPr/>
            </p:nvSpPr>
            <p:spPr bwMode="auto">
              <a:xfrm>
                <a:off x="7454900" y="1103312"/>
                <a:ext cx="101600" cy="65087"/>
              </a:xfrm>
              <a:custGeom>
                <a:avLst/>
                <a:gdLst>
                  <a:gd name="T0" fmla="*/ 0 w 64"/>
                  <a:gd name="T1" fmla="*/ 18 h 41"/>
                  <a:gd name="T2" fmla="*/ 23 w 64"/>
                  <a:gd name="T3" fmla="*/ 41 h 41"/>
                  <a:gd name="T4" fmla="*/ 64 w 64"/>
                  <a:gd name="T5" fmla="*/ 0 h 41"/>
                </a:gdLst>
                <a:ahLst/>
                <a:cxnLst>
                  <a:cxn ang="0">
                    <a:pos x="T0" y="T1"/>
                  </a:cxn>
                  <a:cxn ang="0">
                    <a:pos x="T2" y="T3"/>
                  </a:cxn>
                  <a:cxn ang="0">
                    <a:pos x="T4" y="T5"/>
                  </a:cxn>
                </a:cxnLst>
                <a:rect l="0" t="0" r="r" b="b"/>
                <a:pathLst>
                  <a:path w="64" h="41">
                    <a:moveTo>
                      <a:pt x="0" y="18"/>
                    </a:moveTo>
                    <a:lnTo>
                      <a:pt x="23" y="41"/>
                    </a:lnTo>
                    <a:lnTo>
                      <a:pt x="64" y="0"/>
                    </a:lnTo>
                  </a:path>
                </a:pathLst>
              </a:custGeom>
              <a:ln w="9525" cap="flat" cmpd="sng" algn="ctr">
                <a:solidFill>
                  <a:schemeClr val="bg2"/>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style>
              <a:lnRef idx="0">
                <a:scrgbClr r="0" g="0" b="0"/>
              </a:lnRef>
              <a:fillRef idx="0">
                <a:scrgbClr r="0" g="0" b="0"/>
              </a:fillRef>
              <a:effectRef idx="0">
                <a:scrgbClr r="0" g="0" b="0"/>
              </a:effectRef>
              <a:fontRef idx="minor">
                <a:schemeClr val="accent1"/>
              </a:fontRef>
            </p:style>
            <p:txBody>
              <a:bodyPr vert="horz" wrap="square" lIns="91440" tIns="45720" rIns="91440" bIns="45720" numCol="1" anchor="t" anchorCtr="0" compatLnSpc="1">
                <a:prstTxWarp prst="textNoShape">
                  <a:avLst/>
                </a:prstTxWarp>
              </a:bodyPr>
              <a:lstStyle/>
              <a:p>
                <a:pPr defTabSz="609555">
                  <a:defRPr/>
                </a:pPr>
                <a:endParaRPr lang="en-US" sz="2400">
                  <a:solidFill>
                    <a:schemeClr val="bg2"/>
                  </a:solidFill>
                </a:endParaRPr>
              </a:p>
            </p:txBody>
          </p:sp>
        </p:grpSp>
      </p:grpSp>
      <p:grpSp>
        <p:nvGrpSpPr>
          <p:cNvPr id="5" name="Group 4">
            <a:extLst>
              <a:ext uri="{FF2B5EF4-FFF2-40B4-BE49-F238E27FC236}">
                <a16:creationId xmlns:a16="http://schemas.microsoft.com/office/drawing/2014/main" id="{2D2A4623-C5D6-2D74-3872-7A050E8F2894}"/>
              </a:ext>
            </a:extLst>
          </p:cNvPr>
          <p:cNvGrpSpPr/>
          <p:nvPr/>
        </p:nvGrpSpPr>
        <p:grpSpPr>
          <a:xfrm>
            <a:off x="4954442" y="4044712"/>
            <a:ext cx="6441465" cy="1005720"/>
            <a:chOff x="5126967" y="4576631"/>
            <a:chExt cx="6441465" cy="1005720"/>
          </a:xfrm>
        </p:grpSpPr>
        <p:sp>
          <p:nvSpPr>
            <p:cNvPr id="12" name="Rounded Rectangle 11">
              <a:extLst>
                <a:ext uri="{FF2B5EF4-FFF2-40B4-BE49-F238E27FC236}">
                  <a16:creationId xmlns:a16="http://schemas.microsoft.com/office/drawing/2014/main" id="{02A28750-24AC-03CB-A72B-D53BADC5BBDB}"/>
                </a:ext>
              </a:extLst>
            </p:cNvPr>
            <p:cNvSpPr/>
            <p:nvPr/>
          </p:nvSpPr>
          <p:spPr>
            <a:xfrm>
              <a:off x="5126967" y="4576631"/>
              <a:ext cx="6441465" cy="1005720"/>
            </a:xfrm>
            <a:prstGeom prst="roundRect">
              <a:avLst>
                <a:gd name="adj" fmla="val 15204"/>
              </a:avLst>
            </a:prstGeom>
            <a:solidFill>
              <a:srgbClr val="92D050"/>
            </a:solidFill>
            <a:ln w="25400">
              <a:solidFill>
                <a:srgbClr val="92D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0"/>
              <a:endParaRPr lang="en-LT" sz="2432">
                <a:solidFill>
                  <a:srgbClr val="0D274D"/>
                </a:solidFill>
                <a:latin typeface="CiscoSansTT Light"/>
              </a:endParaRPr>
            </a:p>
          </p:txBody>
        </p:sp>
        <p:sp>
          <p:nvSpPr>
            <p:cNvPr id="15" name="Rectangle 14">
              <a:extLst>
                <a:ext uri="{FF2B5EF4-FFF2-40B4-BE49-F238E27FC236}">
                  <a16:creationId xmlns:a16="http://schemas.microsoft.com/office/drawing/2014/main" id="{BEB61FAF-92D3-6473-844F-2981B74B38EB}"/>
                </a:ext>
              </a:extLst>
            </p:cNvPr>
            <p:cNvSpPr/>
            <p:nvPr/>
          </p:nvSpPr>
          <p:spPr>
            <a:xfrm>
              <a:off x="6094656" y="4879437"/>
              <a:ext cx="5149077" cy="400110"/>
            </a:xfrm>
            <a:prstGeom prst="rect">
              <a:avLst/>
            </a:prstGeom>
          </p:spPr>
          <p:txBody>
            <a:bodyPr wrap="square" anchor="ctr">
              <a:spAutoFit/>
            </a:bodyPr>
            <a:lstStyle/>
            <a:p>
              <a:pPr defTabSz="609570"/>
              <a:r>
                <a:rPr lang="en-US" sz="2000">
                  <a:solidFill>
                    <a:srgbClr val="101820"/>
                  </a:solidFill>
                  <a:latin typeface="CiscoSansTT" panose="020B0503020201020303" pitchFamily="34" charset="0"/>
                  <a:cs typeface="CiscoSansTT" panose="020B0503020201020303" pitchFamily="34" charset="0"/>
                </a:rPr>
                <a:t>Care for their own well-being</a:t>
              </a:r>
            </a:p>
          </p:txBody>
        </p:sp>
        <p:grpSp>
          <p:nvGrpSpPr>
            <p:cNvPr id="20" name="Group 19">
              <a:extLst>
                <a:ext uri="{FF2B5EF4-FFF2-40B4-BE49-F238E27FC236}">
                  <a16:creationId xmlns:a16="http://schemas.microsoft.com/office/drawing/2014/main" id="{D5C4E2BE-5CAE-B94B-C227-F5069017F261}"/>
                </a:ext>
              </a:extLst>
            </p:cNvPr>
            <p:cNvGrpSpPr/>
            <p:nvPr/>
          </p:nvGrpSpPr>
          <p:grpSpPr>
            <a:xfrm>
              <a:off x="5425543" y="4783597"/>
              <a:ext cx="564795" cy="564795"/>
              <a:chOff x="7367588" y="998537"/>
              <a:chExt cx="266700" cy="266700"/>
            </a:xfrm>
            <a:noFill/>
            <a:effectLst/>
          </p:grpSpPr>
          <p:sp>
            <p:nvSpPr>
              <p:cNvPr id="21" name="Freeform 145">
                <a:extLst>
                  <a:ext uri="{FF2B5EF4-FFF2-40B4-BE49-F238E27FC236}">
                    <a16:creationId xmlns:a16="http://schemas.microsoft.com/office/drawing/2014/main" id="{9123EADE-AE89-C9AF-B5EC-80B70F2F371A}"/>
                  </a:ext>
                </a:extLst>
              </p:cNvPr>
              <p:cNvSpPr>
                <a:spLocks/>
              </p:cNvSpPr>
              <p:nvPr/>
            </p:nvSpPr>
            <p:spPr bwMode="auto">
              <a:xfrm>
                <a:off x="7367588" y="998537"/>
                <a:ext cx="266700" cy="266700"/>
              </a:xfrm>
              <a:custGeom>
                <a:avLst/>
                <a:gdLst>
                  <a:gd name="T0" fmla="*/ 47 w 263"/>
                  <a:gd name="T1" fmla="*/ 217 h 264"/>
                  <a:gd name="T2" fmla="*/ 216 w 263"/>
                  <a:gd name="T3" fmla="*/ 217 h 264"/>
                  <a:gd name="T4" fmla="*/ 216 w 263"/>
                  <a:gd name="T5" fmla="*/ 47 h 264"/>
                  <a:gd name="T6" fmla="*/ 47 w 263"/>
                  <a:gd name="T7" fmla="*/ 47 h 264"/>
                  <a:gd name="T8" fmla="*/ 47 w 263"/>
                  <a:gd name="T9" fmla="*/ 217 h 264"/>
                </a:gdLst>
                <a:ahLst/>
                <a:cxnLst>
                  <a:cxn ang="0">
                    <a:pos x="T0" y="T1"/>
                  </a:cxn>
                  <a:cxn ang="0">
                    <a:pos x="T2" y="T3"/>
                  </a:cxn>
                  <a:cxn ang="0">
                    <a:pos x="T4" y="T5"/>
                  </a:cxn>
                  <a:cxn ang="0">
                    <a:pos x="T6" y="T7"/>
                  </a:cxn>
                  <a:cxn ang="0">
                    <a:pos x="T8" y="T9"/>
                  </a:cxn>
                </a:cxnLst>
                <a:rect l="0" t="0" r="r" b="b"/>
                <a:pathLst>
                  <a:path w="263" h="264">
                    <a:moveTo>
                      <a:pt x="47" y="217"/>
                    </a:moveTo>
                    <a:cubicBezTo>
                      <a:pt x="93" y="264"/>
                      <a:pt x="169" y="264"/>
                      <a:pt x="216" y="217"/>
                    </a:cubicBezTo>
                    <a:cubicBezTo>
                      <a:pt x="263" y="170"/>
                      <a:pt x="263" y="94"/>
                      <a:pt x="216" y="47"/>
                    </a:cubicBezTo>
                    <a:cubicBezTo>
                      <a:pt x="169" y="0"/>
                      <a:pt x="93" y="0"/>
                      <a:pt x="47" y="47"/>
                    </a:cubicBezTo>
                    <a:cubicBezTo>
                      <a:pt x="0" y="94"/>
                      <a:pt x="0" y="170"/>
                      <a:pt x="47" y="217"/>
                    </a:cubicBezTo>
                    <a:close/>
                  </a:path>
                </a:pathLst>
              </a:custGeom>
              <a:grpFill/>
              <a:ln w="19050" cap="flat">
                <a:solidFill>
                  <a:schemeClr val="tx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defTabSz="609555">
                  <a:defRPr/>
                </a:pPr>
                <a:endParaRPr lang="en-US" sz="2400">
                  <a:solidFill>
                    <a:srgbClr val="FFFFFF"/>
                  </a:solidFill>
                </a:endParaRPr>
              </a:p>
            </p:txBody>
          </p:sp>
          <p:sp>
            <p:nvSpPr>
              <p:cNvPr id="22" name="Freeform 146">
                <a:extLst>
                  <a:ext uri="{FF2B5EF4-FFF2-40B4-BE49-F238E27FC236}">
                    <a16:creationId xmlns:a16="http://schemas.microsoft.com/office/drawing/2014/main" id="{92FE4D33-4FC7-5505-08A0-B3A60117A407}"/>
                  </a:ext>
                </a:extLst>
              </p:cNvPr>
              <p:cNvSpPr>
                <a:spLocks/>
              </p:cNvSpPr>
              <p:nvPr/>
            </p:nvSpPr>
            <p:spPr bwMode="auto">
              <a:xfrm>
                <a:off x="7454900" y="1103312"/>
                <a:ext cx="101600" cy="65087"/>
              </a:xfrm>
              <a:custGeom>
                <a:avLst/>
                <a:gdLst>
                  <a:gd name="T0" fmla="*/ 0 w 64"/>
                  <a:gd name="T1" fmla="*/ 18 h 41"/>
                  <a:gd name="T2" fmla="*/ 23 w 64"/>
                  <a:gd name="T3" fmla="*/ 41 h 41"/>
                  <a:gd name="T4" fmla="*/ 64 w 64"/>
                  <a:gd name="T5" fmla="*/ 0 h 41"/>
                </a:gdLst>
                <a:ahLst/>
                <a:cxnLst>
                  <a:cxn ang="0">
                    <a:pos x="T0" y="T1"/>
                  </a:cxn>
                  <a:cxn ang="0">
                    <a:pos x="T2" y="T3"/>
                  </a:cxn>
                  <a:cxn ang="0">
                    <a:pos x="T4" y="T5"/>
                  </a:cxn>
                </a:cxnLst>
                <a:rect l="0" t="0" r="r" b="b"/>
                <a:pathLst>
                  <a:path w="64" h="41">
                    <a:moveTo>
                      <a:pt x="0" y="18"/>
                    </a:moveTo>
                    <a:lnTo>
                      <a:pt x="23" y="41"/>
                    </a:lnTo>
                    <a:lnTo>
                      <a:pt x="64" y="0"/>
                    </a:lnTo>
                  </a:path>
                </a:pathLst>
              </a:custGeom>
              <a:grpFill/>
              <a:ln w="19050" cap="rnd">
                <a:solidFill>
                  <a:schemeClr val="tx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defTabSz="609555">
                  <a:defRPr/>
                </a:pPr>
                <a:endParaRPr lang="en-US" sz="2400">
                  <a:solidFill>
                    <a:srgbClr val="FFFFFF"/>
                  </a:solidFill>
                </a:endParaRPr>
              </a:p>
            </p:txBody>
          </p:sp>
        </p:grpSp>
      </p:grpSp>
      <p:grpSp>
        <p:nvGrpSpPr>
          <p:cNvPr id="4" name="Group 3">
            <a:extLst>
              <a:ext uri="{FF2B5EF4-FFF2-40B4-BE49-F238E27FC236}">
                <a16:creationId xmlns:a16="http://schemas.microsoft.com/office/drawing/2014/main" id="{8652A6E2-3A8F-6EC3-E644-E66A040DD3A4}"/>
              </a:ext>
            </a:extLst>
          </p:cNvPr>
          <p:cNvGrpSpPr/>
          <p:nvPr/>
        </p:nvGrpSpPr>
        <p:grpSpPr>
          <a:xfrm>
            <a:off x="4954442" y="2944331"/>
            <a:ext cx="6441465" cy="1005720"/>
            <a:chOff x="5126967" y="3476250"/>
            <a:chExt cx="6441465" cy="1005720"/>
          </a:xfrm>
        </p:grpSpPr>
        <p:sp>
          <p:nvSpPr>
            <p:cNvPr id="11" name="Rounded Rectangle 10">
              <a:extLst>
                <a:ext uri="{FF2B5EF4-FFF2-40B4-BE49-F238E27FC236}">
                  <a16:creationId xmlns:a16="http://schemas.microsoft.com/office/drawing/2014/main" id="{E86CBE19-20EF-32D7-42BC-FC09E5D4AC7C}"/>
                </a:ext>
              </a:extLst>
            </p:cNvPr>
            <p:cNvSpPr/>
            <p:nvPr/>
          </p:nvSpPr>
          <p:spPr>
            <a:xfrm>
              <a:off x="5126967" y="3476250"/>
              <a:ext cx="6441465" cy="1005720"/>
            </a:xfrm>
            <a:prstGeom prst="roundRect">
              <a:avLst>
                <a:gd name="adj" fmla="val 16326"/>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defTabSz="609570"/>
              <a:endParaRPr lang="en-LT" sz="2432">
                <a:solidFill>
                  <a:schemeClr val="bg2"/>
                </a:solidFill>
                <a:latin typeface="CiscoSansTT Light"/>
              </a:endParaRPr>
            </a:p>
          </p:txBody>
        </p:sp>
        <p:sp>
          <p:nvSpPr>
            <p:cNvPr id="14" name="Rectangle 13">
              <a:extLst>
                <a:ext uri="{FF2B5EF4-FFF2-40B4-BE49-F238E27FC236}">
                  <a16:creationId xmlns:a16="http://schemas.microsoft.com/office/drawing/2014/main" id="{A97C2817-4F3C-DE3C-F82D-BE1451BEBE29}"/>
                </a:ext>
              </a:extLst>
            </p:cNvPr>
            <p:cNvSpPr/>
            <p:nvPr/>
          </p:nvSpPr>
          <p:spPr>
            <a:xfrm>
              <a:off x="6094655" y="3779056"/>
              <a:ext cx="4825517" cy="400110"/>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anchor="ctr">
              <a:spAutoFit/>
            </a:bodyPr>
            <a:lstStyle/>
            <a:p>
              <a:pPr defTabSz="609570"/>
              <a:r>
                <a:rPr lang="en-US" sz="2000">
                  <a:solidFill>
                    <a:schemeClr val="bg2"/>
                  </a:solidFill>
                  <a:latin typeface="CiscoSansTT" panose="020B0503020201020303" pitchFamily="34" charset="0"/>
                  <a:cs typeface="CiscoSansTT" panose="020B0503020201020303" pitchFamily="34" charset="0"/>
                </a:rPr>
                <a:t>Supervisors who support them</a:t>
              </a:r>
            </a:p>
          </p:txBody>
        </p:sp>
        <p:grpSp>
          <p:nvGrpSpPr>
            <p:cNvPr id="23" name="Group 22">
              <a:extLst>
                <a:ext uri="{FF2B5EF4-FFF2-40B4-BE49-F238E27FC236}">
                  <a16:creationId xmlns:a16="http://schemas.microsoft.com/office/drawing/2014/main" id="{80FD83D8-6FBF-41DA-7D1E-F13A25C16D59}"/>
                </a:ext>
              </a:extLst>
            </p:cNvPr>
            <p:cNvGrpSpPr/>
            <p:nvPr/>
          </p:nvGrpSpPr>
          <p:grpSpPr>
            <a:xfrm>
              <a:off x="5415459" y="3696711"/>
              <a:ext cx="564795" cy="564795"/>
              <a:chOff x="7367588" y="998537"/>
              <a:chExt cx="266700" cy="266700"/>
            </a:xfrm>
            <a:noFill/>
            <a:effectLst/>
          </p:grpSpPr>
          <p:sp>
            <p:nvSpPr>
              <p:cNvPr id="24" name="Freeform 145">
                <a:extLst>
                  <a:ext uri="{FF2B5EF4-FFF2-40B4-BE49-F238E27FC236}">
                    <a16:creationId xmlns:a16="http://schemas.microsoft.com/office/drawing/2014/main" id="{AE414BAA-FAAC-42D1-79E6-F14B3C095EDC}"/>
                  </a:ext>
                </a:extLst>
              </p:cNvPr>
              <p:cNvSpPr>
                <a:spLocks/>
              </p:cNvSpPr>
              <p:nvPr/>
            </p:nvSpPr>
            <p:spPr bwMode="auto">
              <a:xfrm>
                <a:off x="7367588" y="998537"/>
                <a:ext cx="266700" cy="266700"/>
              </a:xfrm>
              <a:custGeom>
                <a:avLst/>
                <a:gdLst>
                  <a:gd name="T0" fmla="*/ 47 w 263"/>
                  <a:gd name="T1" fmla="*/ 217 h 264"/>
                  <a:gd name="T2" fmla="*/ 216 w 263"/>
                  <a:gd name="T3" fmla="*/ 217 h 264"/>
                  <a:gd name="T4" fmla="*/ 216 w 263"/>
                  <a:gd name="T5" fmla="*/ 47 h 264"/>
                  <a:gd name="T6" fmla="*/ 47 w 263"/>
                  <a:gd name="T7" fmla="*/ 47 h 264"/>
                  <a:gd name="T8" fmla="*/ 47 w 263"/>
                  <a:gd name="T9" fmla="*/ 217 h 264"/>
                </a:gdLst>
                <a:ahLst/>
                <a:cxnLst>
                  <a:cxn ang="0">
                    <a:pos x="T0" y="T1"/>
                  </a:cxn>
                  <a:cxn ang="0">
                    <a:pos x="T2" y="T3"/>
                  </a:cxn>
                  <a:cxn ang="0">
                    <a:pos x="T4" y="T5"/>
                  </a:cxn>
                  <a:cxn ang="0">
                    <a:pos x="T6" y="T7"/>
                  </a:cxn>
                  <a:cxn ang="0">
                    <a:pos x="T8" y="T9"/>
                  </a:cxn>
                </a:cxnLst>
                <a:rect l="0" t="0" r="r" b="b"/>
                <a:pathLst>
                  <a:path w="263" h="264">
                    <a:moveTo>
                      <a:pt x="47" y="217"/>
                    </a:moveTo>
                    <a:cubicBezTo>
                      <a:pt x="93" y="264"/>
                      <a:pt x="169" y="264"/>
                      <a:pt x="216" y="217"/>
                    </a:cubicBezTo>
                    <a:cubicBezTo>
                      <a:pt x="263" y="170"/>
                      <a:pt x="263" y="94"/>
                      <a:pt x="216" y="47"/>
                    </a:cubicBezTo>
                    <a:cubicBezTo>
                      <a:pt x="169" y="0"/>
                      <a:pt x="93" y="0"/>
                      <a:pt x="47" y="47"/>
                    </a:cubicBezTo>
                    <a:cubicBezTo>
                      <a:pt x="0" y="94"/>
                      <a:pt x="0" y="170"/>
                      <a:pt x="47" y="217"/>
                    </a:cubicBezTo>
                    <a:close/>
                  </a:path>
                </a:pathLst>
              </a:custGeom>
              <a:noFill/>
              <a:ln w="9525" cap="flat" cmpd="sng" algn="ctr">
                <a:solidFill>
                  <a:schemeClr val="bg2"/>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style>
              <a:lnRef idx="0">
                <a:scrgbClr r="0" g="0" b="0"/>
              </a:lnRef>
              <a:fillRef idx="0">
                <a:scrgbClr r="0" g="0" b="0"/>
              </a:fillRef>
              <a:effectRef idx="0">
                <a:scrgbClr r="0" g="0" b="0"/>
              </a:effectRef>
              <a:fontRef idx="minor">
                <a:schemeClr val="accent5"/>
              </a:fontRef>
            </p:style>
            <p:txBody>
              <a:bodyPr vert="horz" wrap="square" lIns="91440" tIns="45720" rIns="91440" bIns="45720" numCol="1" anchor="t" anchorCtr="0" compatLnSpc="1">
                <a:prstTxWarp prst="textNoShape">
                  <a:avLst/>
                </a:prstTxWarp>
              </a:bodyPr>
              <a:lstStyle/>
              <a:p>
                <a:pPr defTabSz="609555">
                  <a:defRPr/>
                </a:pPr>
                <a:endParaRPr lang="en-US" sz="2400">
                  <a:solidFill>
                    <a:schemeClr val="bg2"/>
                  </a:solidFill>
                </a:endParaRPr>
              </a:p>
            </p:txBody>
          </p:sp>
          <p:sp>
            <p:nvSpPr>
              <p:cNvPr id="25" name="Freeform 146">
                <a:extLst>
                  <a:ext uri="{FF2B5EF4-FFF2-40B4-BE49-F238E27FC236}">
                    <a16:creationId xmlns:a16="http://schemas.microsoft.com/office/drawing/2014/main" id="{5373E452-B9B1-2E44-B2FA-483FCA909F01}"/>
                  </a:ext>
                </a:extLst>
              </p:cNvPr>
              <p:cNvSpPr>
                <a:spLocks/>
              </p:cNvSpPr>
              <p:nvPr/>
            </p:nvSpPr>
            <p:spPr bwMode="auto">
              <a:xfrm>
                <a:off x="7454900" y="1103312"/>
                <a:ext cx="101600" cy="65087"/>
              </a:xfrm>
              <a:custGeom>
                <a:avLst/>
                <a:gdLst>
                  <a:gd name="T0" fmla="*/ 0 w 64"/>
                  <a:gd name="T1" fmla="*/ 18 h 41"/>
                  <a:gd name="T2" fmla="*/ 23 w 64"/>
                  <a:gd name="T3" fmla="*/ 41 h 41"/>
                  <a:gd name="T4" fmla="*/ 64 w 64"/>
                  <a:gd name="T5" fmla="*/ 0 h 41"/>
                </a:gdLst>
                <a:ahLst/>
                <a:cxnLst>
                  <a:cxn ang="0">
                    <a:pos x="T0" y="T1"/>
                  </a:cxn>
                  <a:cxn ang="0">
                    <a:pos x="T2" y="T3"/>
                  </a:cxn>
                  <a:cxn ang="0">
                    <a:pos x="T4" y="T5"/>
                  </a:cxn>
                </a:cxnLst>
                <a:rect l="0" t="0" r="r" b="b"/>
                <a:pathLst>
                  <a:path w="64" h="41">
                    <a:moveTo>
                      <a:pt x="0" y="18"/>
                    </a:moveTo>
                    <a:lnTo>
                      <a:pt x="23" y="41"/>
                    </a:lnTo>
                    <a:lnTo>
                      <a:pt x="64" y="0"/>
                    </a:lnTo>
                  </a:path>
                </a:pathLst>
              </a:custGeom>
              <a:ln w="9525" cap="flat" cmpd="sng" algn="ctr">
                <a:solidFill>
                  <a:schemeClr val="bg2"/>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style>
              <a:lnRef idx="0">
                <a:scrgbClr r="0" g="0" b="0"/>
              </a:lnRef>
              <a:fillRef idx="0">
                <a:scrgbClr r="0" g="0" b="0"/>
              </a:fillRef>
              <a:effectRef idx="0">
                <a:scrgbClr r="0" g="0" b="0"/>
              </a:effectRef>
              <a:fontRef idx="minor">
                <a:schemeClr val="accent5"/>
              </a:fontRef>
            </p:style>
            <p:txBody>
              <a:bodyPr vert="horz" wrap="square" lIns="91440" tIns="45720" rIns="91440" bIns="45720" numCol="1" anchor="t" anchorCtr="0" compatLnSpc="1">
                <a:prstTxWarp prst="textNoShape">
                  <a:avLst/>
                </a:prstTxWarp>
              </a:bodyPr>
              <a:lstStyle/>
              <a:p>
                <a:pPr defTabSz="609555">
                  <a:defRPr/>
                </a:pPr>
                <a:endParaRPr lang="en-US" sz="2400">
                  <a:solidFill>
                    <a:schemeClr val="bg2"/>
                  </a:solidFill>
                </a:endParaRPr>
              </a:p>
            </p:txBody>
          </p:sp>
        </p:grpSp>
      </p:grpSp>
      <p:sp>
        <p:nvSpPr>
          <p:cNvPr id="7" name="Slide Number Placeholder 6">
            <a:extLst>
              <a:ext uri="{FF2B5EF4-FFF2-40B4-BE49-F238E27FC236}">
                <a16:creationId xmlns:a16="http://schemas.microsoft.com/office/drawing/2014/main" id="{21BF55F9-3540-0676-538F-F21F81C49E61}"/>
              </a:ext>
            </a:extLst>
          </p:cNvPr>
          <p:cNvSpPr>
            <a:spLocks noGrp="1"/>
          </p:cNvSpPr>
          <p:nvPr>
            <p:ph type="sldNum" sz="quarter" idx="4294967295"/>
          </p:nvPr>
        </p:nvSpPr>
        <p:spPr>
          <a:xfrm>
            <a:off x="11160200" y="6507857"/>
            <a:ext cx="479555" cy="366183"/>
          </a:xfrm>
          <a:prstGeom prst="rect">
            <a:avLst/>
          </a:prstGeom>
        </p:spPr>
        <p:txBody>
          <a:bodyPr/>
          <a:lstStyle/>
          <a:p>
            <a:pPr defTabSz="609570"/>
            <a:fld id="{96A97DD0-5BE7-4856-A2A9-C42C6688E607}" type="slidenum">
              <a:rPr lang="en-US">
                <a:solidFill>
                  <a:srgbClr val="101820"/>
                </a:solidFill>
                <a:latin typeface="CiscoSansTT Light"/>
              </a:rPr>
              <a:pPr defTabSz="609570"/>
              <a:t>31</a:t>
            </a:fld>
            <a:endParaRPr lang="en-US">
              <a:solidFill>
                <a:srgbClr val="101820"/>
              </a:solidFill>
              <a:latin typeface="CiscoSansTT Light"/>
            </a:endParaRPr>
          </a:p>
        </p:txBody>
      </p:sp>
    </p:spTree>
    <p:extLst>
      <p:ext uri="{BB962C8B-B14F-4D97-AF65-F5344CB8AC3E}">
        <p14:creationId xmlns:p14="http://schemas.microsoft.com/office/powerpoint/2010/main" val="4201522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Two people sitting at a table looking at a computer&#10;&#10;Description automatically generated with low confidence">
            <a:extLst>
              <a:ext uri="{FF2B5EF4-FFF2-40B4-BE49-F238E27FC236}">
                <a16:creationId xmlns:a16="http://schemas.microsoft.com/office/drawing/2014/main" id="{6A3D64BA-0F5F-5F5D-05D3-1907F108FE45}"/>
              </a:ext>
            </a:extLst>
          </p:cNvPr>
          <p:cNvPicPr>
            <a:picLocks noChangeAspect="1"/>
          </p:cNvPicPr>
          <p:nvPr/>
        </p:nvPicPr>
        <p:blipFill rotWithShape="1">
          <a:blip r:embed="rId3"/>
          <a:srcRect l="9633" r="22603"/>
          <a:stretch/>
        </p:blipFill>
        <p:spPr>
          <a:xfrm>
            <a:off x="4728519" y="2519595"/>
            <a:ext cx="2207740" cy="2209282"/>
          </a:xfrm>
          <a:prstGeom prst="ellipse">
            <a:avLst/>
          </a:prstGeom>
        </p:spPr>
      </p:pic>
      <p:sp>
        <p:nvSpPr>
          <p:cNvPr id="24" name="Freeform 2">
            <a:extLst>
              <a:ext uri="{FF2B5EF4-FFF2-40B4-BE49-F238E27FC236}">
                <a16:creationId xmlns:a16="http://schemas.microsoft.com/office/drawing/2014/main" id="{DA7FFEBB-14C9-4F75-9819-D6630C2D76A9}"/>
              </a:ext>
            </a:extLst>
          </p:cNvPr>
          <p:cNvSpPr>
            <a:spLocks noChangeArrowheads="1"/>
          </p:cNvSpPr>
          <p:nvPr/>
        </p:nvSpPr>
        <p:spPr bwMode="auto">
          <a:xfrm flipV="1">
            <a:off x="-13253" y="2692426"/>
            <a:ext cx="12205253" cy="2390394"/>
          </a:xfrm>
          <a:custGeom>
            <a:avLst/>
            <a:gdLst>
              <a:gd name="T0" fmla="*/ 0 w 27999"/>
              <a:gd name="T1" fmla="*/ 65 h 2210"/>
              <a:gd name="T2" fmla="*/ 0 w 27999"/>
              <a:gd name="T3" fmla="*/ 65 h 2210"/>
              <a:gd name="T4" fmla="*/ 4266 w 27999"/>
              <a:gd name="T5" fmla="*/ 2209 h 2210"/>
              <a:gd name="T6" fmla="*/ 9275 w 27999"/>
              <a:gd name="T7" fmla="*/ 0 h 2210"/>
              <a:gd name="T8" fmla="*/ 14284 w 27999"/>
              <a:gd name="T9" fmla="*/ 2209 h 2210"/>
              <a:gd name="T10" fmla="*/ 19293 w 27999"/>
              <a:gd name="T11" fmla="*/ 0 h 2210"/>
              <a:gd name="T12" fmla="*/ 24302 w 27999"/>
              <a:gd name="T13" fmla="*/ 2209 h 2210"/>
              <a:gd name="T14" fmla="*/ 27998 w 27999"/>
              <a:gd name="T15" fmla="*/ 240 h 2210"/>
              <a:gd name="connsiteX0" fmla="*/ 0 w 8680"/>
              <a:gd name="connsiteY0" fmla="*/ 294 h 9995"/>
              <a:gd name="connsiteX1" fmla="*/ 0 w 8680"/>
              <a:gd name="connsiteY1" fmla="*/ 294 h 9995"/>
              <a:gd name="connsiteX2" fmla="*/ 1524 w 8680"/>
              <a:gd name="connsiteY2" fmla="*/ 9995 h 9995"/>
              <a:gd name="connsiteX3" fmla="*/ 3313 w 8680"/>
              <a:gd name="connsiteY3" fmla="*/ 0 h 9995"/>
              <a:gd name="connsiteX4" fmla="*/ 5102 w 8680"/>
              <a:gd name="connsiteY4" fmla="*/ 9995 h 9995"/>
              <a:gd name="connsiteX5" fmla="*/ 6891 w 8680"/>
              <a:gd name="connsiteY5" fmla="*/ 0 h 9995"/>
              <a:gd name="connsiteX6" fmla="*/ 8680 w 8680"/>
              <a:gd name="connsiteY6" fmla="*/ 9995 h 9995"/>
              <a:gd name="connsiteX0" fmla="*/ 0 w 7939"/>
              <a:gd name="connsiteY0" fmla="*/ 294 h 10000"/>
              <a:gd name="connsiteX1" fmla="*/ 0 w 7939"/>
              <a:gd name="connsiteY1" fmla="*/ 294 h 10000"/>
              <a:gd name="connsiteX2" fmla="*/ 1756 w 7939"/>
              <a:gd name="connsiteY2" fmla="*/ 10000 h 10000"/>
              <a:gd name="connsiteX3" fmla="*/ 3817 w 7939"/>
              <a:gd name="connsiteY3" fmla="*/ 0 h 10000"/>
              <a:gd name="connsiteX4" fmla="*/ 5878 w 7939"/>
              <a:gd name="connsiteY4" fmla="*/ 10000 h 10000"/>
              <a:gd name="connsiteX5" fmla="*/ 7939 w 7939"/>
              <a:gd name="connsiteY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39" h="10000">
                <a:moveTo>
                  <a:pt x="0" y="294"/>
                </a:moveTo>
                <a:lnTo>
                  <a:pt x="0" y="294"/>
                </a:lnTo>
                <a:cubicBezTo>
                  <a:pt x="729" y="2082"/>
                  <a:pt x="838" y="10000"/>
                  <a:pt x="1756" y="10000"/>
                </a:cubicBezTo>
                <a:cubicBezTo>
                  <a:pt x="2781" y="10000"/>
                  <a:pt x="2781" y="0"/>
                  <a:pt x="3817" y="0"/>
                </a:cubicBezTo>
                <a:cubicBezTo>
                  <a:pt x="4842" y="0"/>
                  <a:pt x="4842" y="10000"/>
                  <a:pt x="5878" y="10000"/>
                </a:cubicBezTo>
                <a:cubicBezTo>
                  <a:pt x="6903" y="10000"/>
                  <a:pt x="6903" y="0"/>
                  <a:pt x="7939" y="0"/>
                </a:cubicBezTo>
              </a:path>
            </a:pathLst>
          </a:custGeom>
          <a:noFill/>
          <a:ln w="50800" cap="rnd">
            <a:gradFill flip="none" rotWithShape="1">
              <a:gsLst>
                <a:gs pos="0">
                  <a:schemeClr val="accent5"/>
                </a:gs>
                <a:gs pos="100000">
                  <a:schemeClr val="accent6">
                    <a:lumMod val="60000"/>
                    <a:lumOff val="40000"/>
                  </a:schemeClr>
                </a:gs>
              </a:gsLst>
              <a:lin ang="16200000" scaled="1"/>
              <a:tileRect/>
            </a:gradFill>
            <a:prstDash val="soli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25000" noProof="0">
              <a:ln>
                <a:noFill/>
              </a:ln>
              <a:solidFill>
                <a:srgbClr val="FFFFFF"/>
              </a:solidFill>
              <a:effectLst/>
              <a:uLnTx/>
              <a:uFillTx/>
              <a:latin typeface="CiscoSansTT" panose="020B0503020201020303" pitchFamily="34" charset="0"/>
              <a:ea typeface="+mn-ea"/>
              <a:cs typeface="CiscoSansTT" panose="020B0503020201020303" pitchFamily="34" charset="0"/>
            </a:endParaRPr>
          </a:p>
        </p:txBody>
      </p:sp>
      <p:sp>
        <p:nvSpPr>
          <p:cNvPr id="25" name="TextBox 24">
            <a:extLst>
              <a:ext uri="{FF2B5EF4-FFF2-40B4-BE49-F238E27FC236}">
                <a16:creationId xmlns:a16="http://schemas.microsoft.com/office/drawing/2014/main" id="{C9C0089B-BD5B-4110-8FE0-C4E977A19888}"/>
              </a:ext>
            </a:extLst>
          </p:cNvPr>
          <p:cNvSpPr txBox="1"/>
          <p:nvPr/>
        </p:nvSpPr>
        <p:spPr>
          <a:xfrm flipH="1">
            <a:off x="8079702" y="3374922"/>
            <a:ext cx="2103119" cy="997196"/>
          </a:xfrm>
          <a:prstGeom prst="rect">
            <a:avLst/>
          </a:prstGeom>
          <a:noFill/>
        </p:spPr>
        <p:txBody>
          <a:bodyPr wrap="square" lIns="0" rIns="0" rtlCol="0">
            <a:noAutofit/>
          </a:bodyPr>
          <a:lstStyle/>
          <a:p>
            <a:pPr marL="0" marR="0" lvl="0" indent="0" algn="ctr" defTabSz="926349" rtl="0" eaLnBrk="1" fontAlgn="auto" latinLnBrk="0" hangingPunct="1">
              <a:lnSpc>
                <a:spcPct val="100000"/>
              </a:lnSpc>
              <a:spcBef>
                <a:spcPts val="0"/>
              </a:spcBef>
              <a:spcAft>
                <a:spcPts val="800"/>
              </a:spcAft>
              <a:buClrTx/>
              <a:buSzTx/>
              <a:buFontTx/>
              <a:buNone/>
              <a:tabLst/>
              <a:defRPr/>
            </a:pPr>
            <a:r>
              <a:rPr kumimoji="0" lang="en-US" sz="6000" b="0" i="0" u="none" strike="noStrike" kern="100" cap="none" spc="-133" normalizeH="0" baseline="0" noProof="0">
                <a:ln>
                  <a:noFill/>
                </a:ln>
                <a:gradFill flip="none" rotWithShape="1">
                  <a:gsLst>
                    <a:gs pos="0">
                      <a:schemeClr val="accent5"/>
                    </a:gs>
                    <a:gs pos="100000">
                      <a:schemeClr val="accent6">
                        <a:lumMod val="60000"/>
                        <a:lumOff val="40000"/>
                      </a:schemeClr>
                    </a:gs>
                  </a:gsLst>
                  <a:lin ang="5400000" scaled="1"/>
                  <a:tileRect/>
                </a:gradFill>
                <a:effectLst/>
                <a:uLnTx/>
                <a:uFillTx/>
                <a:latin typeface="CiscoSansTT"/>
                <a:ea typeface="+mn-ea"/>
                <a:cs typeface="+mn-cs"/>
              </a:rPr>
              <a:t>50%</a:t>
            </a:r>
          </a:p>
          <a:p>
            <a:pPr marL="0" marR="0" lvl="0" indent="0" algn="ctr" defTabSz="926349" rtl="0" eaLnBrk="1" fontAlgn="auto" latinLnBrk="0" hangingPunct="1">
              <a:lnSpc>
                <a:spcPct val="100000"/>
              </a:lnSpc>
              <a:spcBef>
                <a:spcPts val="0"/>
              </a:spcBef>
              <a:spcAft>
                <a:spcPts val="800"/>
              </a:spcAft>
              <a:buClrTx/>
              <a:buSzTx/>
              <a:buFontTx/>
              <a:buNone/>
              <a:tabLst/>
              <a:defRPr/>
            </a:pPr>
            <a:endParaRPr kumimoji="0" lang="en-US" sz="6000" b="0" i="0" u="none" strike="noStrike" kern="1200" cap="none" spc="0" normalizeH="0" baseline="0" noProof="0">
              <a:ln>
                <a:noFill/>
              </a:ln>
              <a:gradFill flip="none" rotWithShape="1">
                <a:gsLst>
                  <a:gs pos="0">
                    <a:schemeClr val="accent5"/>
                  </a:gs>
                  <a:gs pos="100000">
                    <a:schemeClr val="accent6">
                      <a:lumMod val="60000"/>
                      <a:lumOff val="40000"/>
                    </a:schemeClr>
                  </a:gs>
                </a:gsLst>
                <a:lin ang="5400000" scaled="1"/>
                <a:tileRect/>
              </a:gradFill>
              <a:effectLst/>
              <a:uLnTx/>
              <a:uFillTx/>
              <a:latin typeface="CiscoSansTT"/>
              <a:ea typeface="+mn-ea"/>
              <a:cs typeface="Arial"/>
            </a:endParaRPr>
          </a:p>
        </p:txBody>
      </p:sp>
      <p:sp>
        <p:nvSpPr>
          <p:cNvPr id="26" name="TextBox 25">
            <a:extLst>
              <a:ext uri="{FF2B5EF4-FFF2-40B4-BE49-F238E27FC236}">
                <a16:creationId xmlns:a16="http://schemas.microsoft.com/office/drawing/2014/main" id="{B68544B8-745E-4837-A3AA-89E6F66844C2}"/>
              </a:ext>
            </a:extLst>
          </p:cNvPr>
          <p:cNvSpPr txBox="1"/>
          <p:nvPr/>
        </p:nvSpPr>
        <p:spPr>
          <a:xfrm>
            <a:off x="7685106" y="4374934"/>
            <a:ext cx="2892310" cy="707886"/>
          </a:xfrm>
          <a:prstGeom prst="rect">
            <a:avLst/>
          </a:prstGeom>
          <a:noFill/>
        </p:spPr>
        <p:txBody>
          <a:bodyPr wrap="square">
            <a:spAutoFit/>
          </a:bodyPr>
          <a:lstStyle/>
          <a:p>
            <a:pPr marL="0" marR="0" lvl="0" indent="0" algn="ctr" defTabSz="926349" rtl="0" eaLnBrk="1" fontAlgn="auto" latinLnBrk="0" hangingPunct="1">
              <a:lnSpc>
                <a:spcPct val="100000"/>
              </a:lnSpc>
              <a:spcBef>
                <a:spcPts val="0"/>
              </a:spcBef>
              <a:spcAft>
                <a:spcPts val="8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rPr>
              <a:t>of </a:t>
            </a:r>
            <a:r>
              <a:rPr kumimoji="0" lang="en-US" sz="2000" b="0" i="0" u="none" strike="noStrike" kern="1200" cap="none" spc="0" normalizeH="0" baseline="0" noProof="0">
                <a:ln>
                  <a:noFill/>
                </a:ln>
                <a:solidFill>
                  <a:schemeClr val="accent6">
                    <a:lumMod val="60000"/>
                    <a:lumOff val="40000"/>
                  </a:schemeClr>
                </a:solidFill>
                <a:effectLst/>
                <a:uLnTx/>
                <a:uFillTx/>
                <a:latin typeface="CiscoSansTT Light" panose="020B0503020201020303" pitchFamily="34" charset="0"/>
                <a:ea typeface="+mn-ea"/>
                <a:cs typeface="CiscoSansTT Light" panose="020B0503020201020303" pitchFamily="34" charset="0"/>
              </a:rPr>
              <a:t>turnover</a:t>
            </a:r>
            <a:r>
              <a:rPr kumimoji="0" lang="en-US" sz="2000" b="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rPr>
              <a:t> attributed to burnout</a:t>
            </a:r>
          </a:p>
        </p:txBody>
      </p:sp>
      <p:sp>
        <p:nvSpPr>
          <p:cNvPr id="27" name="TextBox 26">
            <a:extLst>
              <a:ext uri="{FF2B5EF4-FFF2-40B4-BE49-F238E27FC236}">
                <a16:creationId xmlns:a16="http://schemas.microsoft.com/office/drawing/2014/main" id="{45C1C536-B9C9-402A-8FE9-F17C61BFE1D7}"/>
              </a:ext>
            </a:extLst>
          </p:cNvPr>
          <p:cNvSpPr txBox="1"/>
          <p:nvPr/>
        </p:nvSpPr>
        <p:spPr>
          <a:xfrm flipH="1">
            <a:off x="1918250" y="3374922"/>
            <a:ext cx="1677941" cy="997196"/>
          </a:xfrm>
          <a:prstGeom prst="rect">
            <a:avLst/>
          </a:prstGeom>
          <a:noFill/>
        </p:spPr>
        <p:txBody>
          <a:bodyPr wrap="square" lIns="0" rIns="0" rtlCol="0">
            <a:noAutofit/>
          </a:bodyPr>
          <a:lstStyle/>
          <a:p>
            <a:pPr marL="0" marR="0" lvl="0" indent="0" algn="ctr" defTabSz="926349" rtl="0" eaLnBrk="1" fontAlgn="auto" latinLnBrk="0" hangingPunct="1">
              <a:lnSpc>
                <a:spcPct val="100000"/>
              </a:lnSpc>
              <a:spcBef>
                <a:spcPts val="0"/>
              </a:spcBef>
              <a:spcAft>
                <a:spcPts val="800"/>
              </a:spcAft>
              <a:buClrTx/>
              <a:buSzTx/>
              <a:buFontTx/>
              <a:buNone/>
              <a:tabLst/>
              <a:defRPr/>
            </a:pPr>
            <a:r>
              <a:rPr kumimoji="0" lang="en-US" sz="6000" b="0" i="0" u="none" strike="noStrike" kern="1200" cap="none" spc="0" normalizeH="0" baseline="0" noProof="0">
                <a:ln>
                  <a:noFill/>
                </a:ln>
                <a:gradFill flip="none" rotWithShape="1">
                  <a:gsLst>
                    <a:gs pos="0">
                      <a:schemeClr val="accent5"/>
                    </a:gs>
                    <a:gs pos="100000">
                      <a:schemeClr val="accent6">
                        <a:lumMod val="60000"/>
                        <a:lumOff val="40000"/>
                      </a:schemeClr>
                    </a:gs>
                  </a:gsLst>
                  <a:lin ang="5400000" scaled="1"/>
                  <a:tileRect/>
                </a:gradFill>
                <a:effectLst/>
                <a:uLnTx/>
                <a:uFillTx/>
                <a:latin typeface="CiscoSansTT"/>
                <a:ea typeface="+mn-ea"/>
                <a:cs typeface="CiscoSansTT Medium" panose="020B0903020201020303" pitchFamily="34" charset="0"/>
              </a:rPr>
              <a:t>87%</a:t>
            </a:r>
          </a:p>
          <a:p>
            <a:pPr marL="228594" marR="0" lvl="0" indent="-228594" algn="ctr" defTabSz="926349" rtl="0" eaLnBrk="1" fontAlgn="auto" latinLnBrk="0" hangingPunct="1">
              <a:lnSpc>
                <a:spcPct val="100000"/>
              </a:lnSpc>
              <a:spcBef>
                <a:spcPts val="0"/>
              </a:spcBef>
              <a:spcAft>
                <a:spcPts val="800"/>
              </a:spcAft>
              <a:buClrTx/>
              <a:buSzTx/>
              <a:buFont typeface="Arial" panose="020B0604020202020204" pitchFamily="34" charset="0"/>
              <a:buChar char="•"/>
              <a:tabLst/>
              <a:defRPr/>
            </a:pPr>
            <a:endParaRPr kumimoji="0" lang="en-US" sz="6000" b="0" i="0" u="none" strike="noStrike" kern="1200" cap="none" spc="0" normalizeH="0" baseline="0" noProof="0">
              <a:ln>
                <a:noFill/>
              </a:ln>
              <a:gradFill flip="none" rotWithShape="1">
                <a:gsLst>
                  <a:gs pos="0">
                    <a:schemeClr val="accent5"/>
                  </a:gs>
                  <a:gs pos="100000">
                    <a:schemeClr val="accent6">
                      <a:lumMod val="60000"/>
                      <a:lumOff val="40000"/>
                    </a:schemeClr>
                  </a:gs>
                </a:gsLst>
                <a:lin ang="5400000" scaled="1"/>
                <a:tileRect/>
              </a:gradFill>
              <a:effectLst/>
              <a:uLnTx/>
              <a:uFillTx/>
              <a:latin typeface="CiscoSansTT"/>
              <a:ea typeface="+mn-ea"/>
              <a:cs typeface="Arial"/>
            </a:endParaRPr>
          </a:p>
          <a:p>
            <a:pPr marL="228594" marR="0" lvl="0" indent="-228594" algn="ctr" defTabSz="926349" rtl="0" eaLnBrk="1" fontAlgn="auto" latinLnBrk="0" hangingPunct="1">
              <a:lnSpc>
                <a:spcPct val="100000"/>
              </a:lnSpc>
              <a:spcBef>
                <a:spcPts val="0"/>
              </a:spcBef>
              <a:spcAft>
                <a:spcPts val="800"/>
              </a:spcAft>
              <a:buClrTx/>
              <a:buSzTx/>
              <a:buFont typeface="Arial" panose="020B0604020202020204" pitchFamily="34" charset="0"/>
              <a:buChar char="•"/>
              <a:tabLst/>
              <a:defRPr/>
            </a:pPr>
            <a:endParaRPr kumimoji="0" lang="en-US" sz="6000" b="0" i="0" u="none" strike="noStrike" kern="1200" cap="none" spc="0" normalizeH="0" baseline="0" noProof="0">
              <a:ln>
                <a:noFill/>
              </a:ln>
              <a:gradFill flip="none" rotWithShape="1">
                <a:gsLst>
                  <a:gs pos="0">
                    <a:schemeClr val="accent5"/>
                  </a:gs>
                  <a:gs pos="100000">
                    <a:schemeClr val="accent6">
                      <a:lumMod val="60000"/>
                      <a:lumOff val="40000"/>
                    </a:schemeClr>
                  </a:gs>
                </a:gsLst>
                <a:lin ang="5400000" scaled="1"/>
                <a:tileRect/>
              </a:gradFill>
              <a:effectLst/>
              <a:uLnTx/>
              <a:uFillTx/>
              <a:latin typeface="CiscoSansTT"/>
              <a:ea typeface="+mn-ea"/>
              <a:cs typeface="Arial"/>
            </a:endParaRPr>
          </a:p>
          <a:p>
            <a:pPr marL="0" marR="0" lvl="0" indent="0" algn="ctr" defTabSz="926349" rtl="0" eaLnBrk="1" fontAlgn="auto" latinLnBrk="0" hangingPunct="1">
              <a:lnSpc>
                <a:spcPct val="100000"/>
              </a:lnSpc>
              <a:spcBef>
                <a:spcPts val="0"/>
              </a:spcBef>
              <a:spcAft>
                <a:spcPts val="800"/>
              </a:spcAft>
              <a:buClrTx/>
              <a:buSzTx/>
              <a:buFontTx/>
              <a:buNone/>
              <a:tabLst/>
              <a:defRPr/>
            </a:pPr>
            <a:endParaRPr kumimoji="0" lang="en-US" sz="6000" b="0" i="0" u="none" strike="noStrike" kern="1200" cap="none" spc="0" normalizeH="0" baseline="0" noProof="0">
              <a:ln>
                <a:noFill/>
              </a:ln>
              <a:gradFill flip="none" rotWithShape="1">
                <a:gsLst>
                  <a:gs pos="0">
                    <a:schemeClr val="accent5"/>
                  </a:gs>
                  <a:gs pos="100000">
                    <a:schemeClr val="accent6">
                      <a:lumMod val="60000"/>
                      <a:lumOff val="40000"/>
                    </a:schemeClr>
                  </a:gs>
                </a:gsLst>
                <a:lin ang="5400000" scaled="1"/>
                <a:tileRect/>
              </a:gradFill>
              <a:effectLst/>
              <a:uLnTx/>
              <a:uFillTx/>
              <a:latin typeface="CiscoSansTT"/>
              <a:ea typeface="+mn-ea"/>
              <a:cs typeface="Arial"/>
            </a:endParaRPr>
          </a:p>
        </p:txBody>
      </p:sp>
      <p:sp>
        <p:nvSpPr>
          <p:cNvPr id="28" name="TextBox 27">
            <a:extLst>
              <a:ext uri="{FF2B5EF4-FFF2-40B4-BE49-F238E27FC236}">
                <a16:creationId xmlns:a16="http://schemas.microsoft.com/office/drawing/2014/main" id="{164154EB-6C02-42A0-875C-40580577AAF7}"/>
              </a:ext>
            </a:extLst>
          </p:cNvPr>
          <p:cNvSpPr txBox="1"/>
          <p:nvPr/>
        </p:nvSpPr>
        <p:spPr>
          <a:xfrm>
            <a:off x="1412118" y="4374934"/>
            <a:ext cx="2690203" cy="707886"/>
          </a:xfrm>
          <a:prstGeom prst="rect">
            <a:avLst/>
          </a:prstGeom>
          <a:noFill/>
        </p:spPr>
        <p:txBody>
          <a:bodyPr wrap="square">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rPr>
              <a:t>of agents report </a:t>
            </a:r>
            <a:r>
              <a:rPr kumimoji="0" lang="en-US" sz="2000" b="0" i="0" u="none" strike="noStrike" kern="1200" cap="none" spc="0" normalizeH="0" baseline="0" noProof="0">
                <a:ln>
                  <a:noFill/>
                </a:ln>
                <a:solidFill>
                  <a:schemeClr val="accent6">
                    <a:lumMod val="60000"/>
                    <a:lumOff val="40000"/>
                  </a:schemeClr>
                </a:solidFill>
                <a:effectLst/>
                <a:uLnTx/>
                <a:uFillTx/>
                <a:latin typeface="CiscoSansTT Light" panose="020B0503020201020303" pitchFamily="34" charset="0"/>
                <a:ea typeface="+mn-ea"/>
                <a:cs typeface="CiscoSansTT Light" panose="020B0503020201020303" pitchFamily="34" charset="0"/>
              </a:rPr>
              <a:t>burnout</a:t>
            </a:r>
          </a:p>
        </p:txBody>
      </p:sp>
      <p:sp>
        <p:nvSpPr>
          <p:cNvPr id="2" name="Title 1">
            <a:extLst>
              <a:ext uri="{FF2B5EF4-FFF2-40B4-BE49-F238E27FC236}">
                <a16:creationId xmlns:a16="http://schemas.microsoft.com/office/drawing/2014/main" id="{B2EBBBD3-B731-41A6-8645-D2DB92CB11D4}"/>
              </a:ext>
            </a:extLst>
          </p:cNvPr>
          <p:cNvSpPr>
            <a:spLocks noGrp="1"/>
          </p:cNvSpPr>
          <p:nvPr>
            <p:ph type="title"/>
          </p:nvPr>
        </p:nvSpPr>
        <p:spPr/>
        <p:txBody>
          <a:bodyPr/>
          <a:lstStyle/>
          <a:p>
            <a:r>
              <a:rPr lang="en-US"/>
              <a:t>Agent burnout</a:t>
            </a:r>
          </a:p>
        </p:txBody>
      </p:sp>
      <p:grpSp>
        <p:nvGrpSpPr>
          <p:cNvPr id="7" name="Group 6">
            <a:extLst>
              <a:ext uri="{FF2B5EF4-FFF2-40B4-BE49-F238E27FC236}">
                <a16:creationId xmlns:a16="http://schemas.microsoft.com/office/drawing/2014/main" id="{6547692E-0D20-420E-B6D6-ACFB68F9A161}"/>
              </a:ext>
            </a:extLst>
          </p:cNvPr>
          <p:cNvGrpSpPr/>
          <p:nvPr/>
        </p:nvGrpSpPr>
        <p:grpSpPr>
          <a:xfrm>
            <a:off x="4487287" y="1670285"/>
            <a:ext cx="2690203" cy="646331"/>
            <a:chOff x="4867718" y="3161674"/>
            <a:chExt cx="2690203" cy="646331"/>
          </a:xfrm>
        </p:grpSpPr>
        <p:sp>
          <p:nvSpPr>
            <p:cNvPr id="30" name="TextBox 29">
              <a:extLst>
                <a:ext uri="{FF2B5EF4-FFF2-40B4-BE49-F238E27FC236}">
                  <a16:creationId xmlns:a16="http://schemas.microsoft.com/office/drawing/2014/main" id="{E54C09C1-B069-4E69-AEDE-2BEA7EB49AC0}"/>
                </a:ext>
              </a:extLst>
            </p:cNvPr>
            <p:cNvSpPr txBox="1"/>
            <p:nvPr/>
          </p:nvSpPr>
          <p:spPr>
            <a:xfrm>
              <a:off x="4867718" y="3161674"/>
              <a:ext cx="2690203" cy="646331"/>
            </a:xfrm>
            <a:prstGeom prst="rect">
              <a:avLst/>
            </a:prstGeom>
            <a:noFill/>
          </p:spPr>
          <p:txBody>
            <a:bodyPr wrap="square">
              <a:spAutoFit/>
            </a:bodyPr>
            <a:lstStyle/>
            <a:p>
              <a:pPr marL="0" marR="0" lvl="0" indent="0" algn="ctr" defTabSz="926349" rtl="0" eaLnBrk="1" fontAlgn="auto" latinLnBrk="0" hangingPunct="1">
                <a:lnSpc>
                  <a:spcPct val="100000"/>
                </a:lnSpc>
                <a:spcBef>
                  <a:spcPts val="0"/>
                </a:spcBef>
                <a:spcAft>
                  <a:spcPts val="800"/>
                </a:spcAft>
                <a:buClrTx/>
                <a:buSzTx/>
                <a:buFontTx/>
                <a:buNone/>
                <a:tabLst/>
                <a:defRPr/>
              </a:pPr>
              <a:r>
                <a:rPr kumimoji="0" lang="en-US" sz="3600" b="0" i="0" u="none" strike="noStrike" kern="1200" cap="none" spc="-130" normalizeH="0" baseline="0" noProof="0">
                  <a:ln>
                    <a:noFill/>
                  </a:ln>
                  <a:solidFill>
                    <a:srgbClr val="FFFFFF"/>
                  </a:solidFill>
                  <a:effectLst/>
                  <a:uLnTx/>
                  <a:uFillTx/>
                  <a:latin typeface="CiscoSansTT"/>
                  <a:ea typeface="+mn-ea"/>
                  <a:cs typeface="Arial"/>
                </a:rPr>
                <a:t>CSAT, NPS</a:t>
              </a:r>
            </a:p>
          </p:txBody>
        </p:sp>
        <p:cxnSp>
          <p:nvCxnSpPr>
            <p:cNvPr id="5" name="Straight Arrow Connector 4">
              <a:extLst>
                <a:ext uri="{FF2B5EF4-FFF2-40B4-BE49-F238E27FC236}">
                  <a16:creationId xmlns:a16="http://schemas.microsoft.com/office/drawing/2014/main" id="{1D2DB225-D8CE-4F14-BB9B-0AEC3E348E53}"/>
                </a:ext>
              </a:extLst>
            </p:cNvPr>
            <p:cNvCxnSpPr>
              <a:cxnSpLocks/>
            </p:cNvCxnSpPr>
            <p:nvPr/>
          </p:nvCxnSpPr>
          <p:spPr>
            <a:xfrm>
              <a:off x="4867718" y="3278326"/>
              <a:ext cx="0" cy="413026"/>
            </a:xfrm>
            <a:prstGeom prst="straightConnector1">
              <a:avLst/>
            </a:prstGeom>
            <a:ln w="317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643B9A5C-E394-20EB-A191-039FD0FC723B}"/>
              </a:ext>
            </a:extLst>
          </p:cNvPr>
          <p:cNvGrpSpPr/>
          <p:nvPr/>
        </p:nvGrpSpPr>
        <p:grpSpPr>
          <a:xfrm>
            <a:off x="4622434" y="5300947"/>
            <a:ext cx="2690203" cy="646331"/>
            <a:chOff x="4867718" y="3206970"/>
            <a:chExt cx="2690203" cy="646331"/>
          </a:xfrm>
        </p:grpSpPr>
        <p:sp>
          <p:nvSpPr>
            <p:cNvPr id="6" name="TextBox 5">
              <a:extLst>
                <a:ext uri="{FF2B5EF4-FFF2-40B4-BE49-F238E27FC236}">
                  <a16:creationId xmlns:a16="http://schemas.microsoft.com/office/drawing/2014/main" id="{58CECFD1-E02D-A510-B7D5-8F37CD44F67E}"/>
                </a:ext>
              </a:extLst>
            </p:cNvPr>
            <p:cNvSpPr txBox="1"/>
            <p:nvPr/>
          </p:nvSpPr>
          <p:spPr>
            <a:xfrm>
              <a:off x="4867718" y="3206970"/>
              <a:ext cx="2690203" cy="646331"/>
            </a:xfrm>
            <a:prstGeom prst="rect">
              <a:avLst/>
            </a:prstGeom>
            <a:noFill/>
          </p:spPr>
          <p:txBody>
            <a:bodyPr wrap="square">
              <a:spAutoFit/>
            </a:bodyPr>
            <a:lstStyle/>
            <a:p>
              <a:pPr marL="0" marR="0" lvl="0" indent="0" algn="ctr" defTabSz="926349" rtl="0" eaLnBrk="1" fontAlgn="auto" latinLnBrk="0" hangingPunct="1">
                <a:lnSpc>
                  <a:spcPct val="100000"/>
                </a:lnSpc>
                <a:spcBef>
                  <a:spcPts val="0"/>
                </a:spcBef>
                <a:spcAft>
                  <a:spcPts val="800"/>
                </a:spcAft>
                <a:buClrTx/>
                <a:buSzTx/>
                <a:buFontTx/>
                <a:buNone/>
                <a:tabLst/>
                <a:defRPr/>
              </a:pPr>
              <a:r>
                <a:rPr kumimoji="0" lang="en-US" sz="3600" b="0" i="0" u="none" strike="noStrike" kern="1200" cap="none" spc="-130" normalizeH="0" baseline="0" noProof="0">
                  <a:ln>
                    <a:noFill/>
                  </a:ln>
                  <a:solidFill>
                    <a:srgbClr val="FFFFFF"/>
                  </a:solidFill>
                  <a:effectLst/>
                  <a:uLnTx/>
                  <a:uFillTx/>
                  <a:latin typeface="CiscoSansTT"/>
                  <a:ea typeface="+mn-ea"/>
                  <a:cs typeface="Arial"/>
                </a:rPr>
                <a:t>Productivity</a:t>
              </a:r>
            </a:p>
          </p:txBody>
        </p:sp>
        <p:cxnSp>
          <p:nvCxnSpPr>
            <p:cNvPr id="9" name="Straight Arrow Connector 8">
              <a:extLst>
                <a:ext uri="{FF2B5EF4-FFF2-40B4-BE49-F238E27FC236}">
                  <a16:creationId xmlns:a16="http://schemas.microsoft.com/office/drawing/2014/main" id="{EE3A4AD2-4192-E7DC-E959-368496E3637D}"/>
                </a:ext>
              </a:extLst>
            </p:cNvPr>
            <p:cNvCxnSpPr>
              <a:cxnSpLocks/>
            </p:cNvCxnSpPr>
            <p:nvPr/>
          </p:nvCxnSpPr>
          <p:spPr>
            <a:xfrm>
              <a:off x="4867718" y="3278326"/>
              <a:ext cx="0" cy="413026"/>
            </a:xfrm>
            <a:prstGeom prst="straightConnector1">
              <a:avLst/>
            </a:prstGeom>
            <a:ln w="317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77250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C5C7D2-9F41-DA13-6363-105B323205F6}"/>
              </a:ext>
            </a:extLst>
          </p:cNvPr>
          <p:cNvSpPr>
            <a:spLocks noGrp="1"/>
          </p:cNvSpPr>
          <p:nvPr>
            <p:ph type="title"/>
          </p:nvPr>
        </p:nvSpPr>
        <p:spPr>
          <a:xfrm>
            <a:off x="584911" y="571500"/>
            <a:ext cx="4710989" cy="1717393"/>
          </a:xfrm>
        </p:spPr>
        <p:txBody>
          <a:bodyPr/>
          <a:lstStyle/>
          <a:p>
            <a:r>
              <a:rPr lang="en-US" sz="4400" kern="0" spc="0">
                <a:gradFill>
                  <a:gsLst>
                    <a:gs pos="0">
                      <a:schemeClr val="accent5"/>
                    </a:gs>
                    <a:gs pos="97000">
                      <a:schemeClr val="accent6">
                        <a:lumMod val="60000"/>
                        <a:lumOff val="40000"/>
                      </a:schemeClr>
                    </a:gs>
                  </a:gsLst>
                  <a:lin ang="5400000" scaled="0"/>
                </a:gradFill>
                <a:ea typeface="+mn-ea"/>
                <a:cs typeface="+mn-cs"/>
              </a:rPr>
              <a:t>BEFORE: </a:t>
            </a:r>
            <a:br>
              <a:rPr lang="en-US"/>
            </a:br>
            <a:r>
              <a:rPr lang="en-US"/>
              <a:t>Agent burnout business impact</a:t>
            </a:r>
          </a:p>
        </p:txBody>
      </p:sp>
      <p:sp>
        <p:nvSpPr>
          <p:cNvPr id="21" name="Text Placeholder 11">
            <a:extLst>
              <a:ext uri="{FF2B5EF4-FFF2-40B4-BE49-F238E27FC236}">
                <a16:creationId xmlns:a16="http://schemas.microsoft.com/office/drawing/2014/main" id="{77E3648A-269F-4DD2-45FC-8F639F4EBF4F}"/>
              </a:ext>
            </a:extLst>
          </p:cNvPr>
          <p:cNvSpPr txBox="1">
            <a:spLocks/>
          </p:cNvSpPr>
          <p:nvPr/>
        </p:nvSpPr>
        <p:spPr>
          <a:xfrm>
            <a:off x="9363729" y="3341688"/>
            <a:ext cx="2551112" cy="682625"/>
          </a:xfrm>
          <a:prstGeom prst="rect">
            <a:avLst/>
          </a:prstGeom>
        </p:spPr>
        <p:txBody>
          <a:bodyPr vert="horz" lIns="0" tIns="0" rIns="0" bIns="0" rtlCol="0">
            <a:noAutofit/>
          </a:bodyPr>
          <a:lstStyle>
            <a:lvl1pPr marL="0" indent="0" algn="l" defTabSz="882171" rtl="0" eaLnBrk="1" latinLnBrk="0" hangingPunct="1">
              <a:lnSpc>
                <a:spcPct val="100000"/>
              </a:lnSpc>
              <a:spcBef>
                <a:spcPts val="0"/>
              </a:spcBef>
              <a:spcAft>
                <a:spcPts val="1000"/>
              </a:spcAft>
              <a:buFont typeface="Arial" panose="020B0604020202020204" pitchFamily="34" charset="0"/>
              <a:buNone/>
              <a:defRPr sz="1800" b="0" i="0" kern="0" spc="0" baseline="0">
                <a:solidFill>
                  <a:schemeClr val="tx1"/>
                </a:solidFill>
                <a:latin typeface="+mn-lt"/>
                <a:ea typeface="+mn-ea"/>
                <a:cs typeface="+mn-cs"/>
              </a:defRPr>
            </a:lvl1pPr>
            <a:lvl2pPr marL="230188" indent="-230188" algn="l" defTabSz="882171" rtl="0" eaLnBrk="1" latinLnBrk="0" hangingPunct="1">
              <a:lnSpc>
                <a:spcPct val="100000"/>
              </a:lnSpc>
              <a:spcBef>
                <a:spcPts val="0"/>
              </a:spcBef>
              <a:spcAft>
                <a:spcPts val="1000"/>
              </a:spcAft>
              <a:buFont typeface="Arial" panose="020B0604020202020204" pitchFamily="34" charset="0"/>
              <a:buChar char="•"/>
              <a:defRPr sz="1600" b="0" i="0" kern="0" spc="0" baseline="0">
                <a:solidFill>
                  <a:schemeClr val="tx1"/>
                </a:solidFill>
                <a:latin typeface="+mn-lt"/>
                <a:ea typeface="+mn-ea"/>
                <a:cs typeface="CiscoSansTT" panose="020B0503020201020303" pitchFamily="34" charset="0"/>
              </a:defRPr>
            </a:lvl2pPr>
            <a:lvl3pPr marL="461963" indent="-231775" algn="l" defTabSz="882171" rtl="0" eaLnBrk="1" latinLnBrk="0" hangingPunct="1">
              <a:lnSpc>
                <a:spcPct val="100000"/>
              </a:lnSpc>
              <a:spcBef>
                <a:spcPts val="0"/>
              </a:spcBef>
              <a:spcAft>
                <a:spcPts val="1000"/>
              </a:spcAft>
              <a:buFont typeface="Arial" panose="020B0604020202020204" pitchFamily="34" charset="0"/>
              <a:buChar char="•"/>
              <a:defRPr sz="1400" b="0" i="0" kern="0" spc="0" baseline="0">
                <a:solidFill>
                  <a:schemeClr val="tx1"/>
                </a:solidFill>
                <a:latin typeface="+mn-lt"/>
                <a:ea typeface="+mn-ea"/>
                <a:cs typeface="CiscoSansTT" panose="020B0503020201020303" pitchFamily="34" charset="0"/>
              </a:defRPr>
            </a:lvl3pPr>
            <a:lvl4pPr marL="687388" indent="-225425" algn="l" defTabSz="882171" rtl="0" eaLnBrk="1" latinLnBrk="0" hangingPunct="1">
              <a:lnSpc>
                <a:spcPct val="100000"/>
              </a:lnSpc>
              <a:spcBef>
                <a:spcPts val="0"/>
              </a:spcBef>
              <a:spcAft>
                <a:spcPts val="1000"/>
              </a:spcAft>
              <a:buFont typeface="Arial" panose="020B0604020202020204" pitchFamily="34" charset="0"/>
              <a:buChar char="•"/>
              <a:defRPr sz="1100" b="0" i="0" kern="0" spc="0" baseline="0">
                <a:solidFill>
                  <a:schemeClr val="tx1"/>
                </a:solidFill>
                <a:latin typeface="+mn-lt"/>
                <a:ea typeface="+mn-ea"/>
                <a:cs typeface="CiscoSansTT" panose="020B0503020201020303" pitchFamily="34" charset="0"/>
              </a:defRPr>
            </a:lvl4pPr>
            <a:lvl5pPr marL="571500" marR="0" indent="-114300" algn="l" defTabSz="882171" rtl="0" eaLnBrk="1" fontAlgn="auto" latinLnBrk="0" hangingPunct="1">
              <a:lnSpc>
                <a:spcPct val="100000"/>
              </a:lnSpc>
              <a:spcBef>
                <a:spcPts val="0"/>
              </a:spcBef>
              <a:spcAft>
                <a:spcPts val="1000"/>
              </a:spcAft>
              <a:buClrTx/>
              <a:buSzTx/>
              <a:buFont typeface="Arial" panose="020B0604020202020204" pitchFamily="34" charset="0"/>
              <a:buChar char="•"/>
              <a:tabLst/>
              <a:defRPr sz="500" b="0" i="0" kern="1200" spc="0" baseline="0">
                <a:solidFill>
                  <a:schemeClr val="tx1"/>
                </a:solidFill>
                <a:latin typeface="+mn-lt"/>
                <a:ea typeface="+mn-ea"/>
                <a:cs typeface="+mn-cs"/>
              </a:defRPr>
            </a:lvl5pPr>
            <a:lvl6pPr marL="2425973"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6pPr>
            <a:lvl7pPr marL="2867060"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7pPr>
            <a:lvl8pPr marL="3308145"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8pPr>
            <a:lvl9pPr marL="3749233"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9pPr>
          </a:lstStyle>
          <a:p>
            <a:r>
              <a:rPr lang="en-US" sz="7200">
                <a:gradFill>
                  <a:gsLst>
                    <a:gs pos="0">
                      <a:schemeClr val="accent5"/>
                    </a:gs>
                    <a:gs pos="97000">
                      <a:schemeClr val="accent6">
                        <a:lumMod val="60000"/>
                        <a:lumOff val="40000"/>
                      </a:schemeClr>
                    </a:gs>
                  </a:gsLst>
                  <a:lin ang="5400000" scaled="0"/>
                </a:gradFill>
                <a:latin typeface="CiscoSansTT" panose="020B0503020201020303" pitchFamily="34" charset="0"/>
              </a:rPr>
              <a:t>27%</a:t>
            </a:r>
          </a:p>
        </p:txBody>
      </p:sp>
      <p:sp>
        <p:nvSpPr>
          <p:cNvPr id="22" name="Text Placeholder 12">
            <a:extLst>
              <a:ext uri="{FF2B5EF4-FFF2-40B4-BE49-F238E27FC236}">
                <a16:creationId xmlns:a16="http://schemas.microsoft.com/office/drawing/2014/main" id="{3C6071BB-4E8B-2EEF-CD6E-764022CA1999}"/>
              </a:ext>
            </a:extLst>
          </p:cNvPr>
          <p:cNvSpPr txBox="1">
            <a:spLocks/>
          </p:cNvSpPr>
          <p:nvPr/>
        </p:nvSpPr>
        <p:spPr>
          <a:xfrm>
            <a:off x="9363729" y="4554540"/>
            <a:ext cx="1704975" cy="1395412"/>
          </a:xfrm>
          <a:prstGeom prst="rect">
            <a:avLst/>
          </a:prstGeom>
        </p:spPr>
        <p:txBody>
          <a:bodyPr vert="horz" lIns="0" tIns="0" rIns="0" bIns="0" rtlCol="0" anchor="t">
            <a:noAutofit/>
          </a:bodyPr>
          <a:lstStyle>
            <a:lvl1pPr marL="0" indent="0" algn="l" defTabSz="882171" rtl="0" eaLnBrk="1" latinLnBrk="0" hangingPunct="1">
              <a:lnSpc>
                <a:spcPct val="100000"/>
              </a:lnSpc>
              <a:spcBef>
                <a:spcPts val="0"/>
              </a:spcBef>
              <a:spcAft>
                <a:spcPts val="1000"/>
              </a:spcAft>
              <a:buFont typeface="Arial" panose="020B0604020202020204" pitchFamily="34" charset="0"/>
              <a:buNone/>
              <a:defRPr sz="1800" b="0" i="0" kern="0" spc="0" baseline="0">
                <a:solidFill>
                  <a:schemeClr val="tx1"/>
                </a:solidFill>
                <a:latin typeface="+mn-lt"/>
                <a:ea typeface="+mn-ea"/>
                <a:cs typeface="+mn-cs"/>
              </a:defRPr>
            </a:lvl1pPr>
            <a:lvl2pPr marL="230188" indent="-230188" algn="l" defTabSz="882171" rtl="0" eaLnBrk="1" latinLnBrk="0" hangingPunct="1">
              <a:lnSpc>
                <a:spcPct val="100000"/>
              </a:lnSpc>
              <a:spcBef>
                <a:spcPts val="0"/>
              </a:spcBef>
              <a:spcAft>
                <a:spcPts val="1000"/>
              </a:spcAft>
              <a:buFont typeface="Arial" panose="020B0604020202020204" pitchFamily="34" charset="0"/>
              <a:buChar char="•"/>
              <a:defRPr sz="1600" b="0" i="0" kern="0" spc="0" baseline="0">
                <a:solidFill>
                  <a:schemeClr val="tx1"/>
                </a:solidFill>
                <a:latin typeface="+mn-lt"/>
                <a:ea typeface="+mn-ea"/>
                <a:cs typeface="CiscoSansTT" panose="020B0503020201020303" pitchFamily="34" charset="0"/>
              </a:defRPr>
            </a:lvl2pPr>
            <a:lvl3pPr marL="461963" indent="-231775" algn="l" defTabSz="882171" rtl="0" eaLnBrk="1" latinLnBrk="0" hangingPunct="1">
              <a:lnSpc>
                <a:spcPct val="100000"/>
              </a:lnSpc>
              <a:spcBef>
                <a:spcPts val="0"/>
              </a:spcBef>
              <a:spcAft>
                <a:spcPts val="1000"/>
              </a:spcAft>
              <a:buFont typeface="Arial" panose="020B0604020202020204" pitchFamily="34" charset="0"/>
              <a:buChar char="•"/>
              <a:defRPr sz="1400" b="0" i="0" kern="0" spc="0" baseline="0">
                <a:solidFill>
                  <a:schemeClr val="tx1"/>
                </a:solidFill>
                <a:latin typeface="+mn-lt"/>
                <a:ea typeface="+mn-ea"/>
                <a:cs typeface="CiscoSansTT" panose="020B0503020201020303" pitchFamily="34" charset="0"/>
              </a:defRPr>
            </a:lvl3pPr>
            <a:lvl4pPr marL="687388" indent="-225425" algn="l" defTabSz="882171" rtl="0" eaLnBrk="1" latinLnBrk="0" hangingPunct="1">
              <a:lnSpc>
                <a:spcPct val="100000"/>
              </a:lnSpc>
              <a:spcBef>
                <a:spcPts val="0"/>
              </a:spcBef>
              <a:spcAft>
                <a:spcPts val="1000"/>
              </a:spcAft>
              <a:buFont typeface="Arial" panose="020B0604020202020204" pitchFamily="34" charset="0"/>
              <a:buChar char="•"/>
              <a:defRPr sz="1100" b="0" i="0" kern="0" spc="0" baseline="0">
                <a:solidFill>
                  <a:schemeClr val="tx1"/>
                </a:solidFill>
                <a:latin typeface="+mn-lt"/>
                <a:ea typeface="+mn-ea"/>
                <a:cs typeface="CiscoSansTT" panose="020B0503020201020303" pitchFamily="34" charset="0"/>
              </a:defRPr>
            </a:lvl4pPr>
            <a:lvl5pPr marL="571500" marR="0" indent="-114300" algn="l" defTabSz="882171" rtl="0" eaLnBrk="1" fontAlgn="auto" latinLnBrk="0" hangingPunct="1">
              <a:lnSpc>
                <a:spcPct val="100000"/>
              </a:lnSpc>
              <a:spcBef>
                <a:spcPts val="0"/>
              </a:spcBef>
              <a:spcAft>
                <a:spcPts val="1000"/>
              </a:spcAft>
              <a:buClrTx/>
              <a:buSzTx/>
              <a:buFont typeface="Arial" panose="020B0604020202020204" pitchFamily="34" charset="0"/>
              <a:buChar char="•"/>
              <a:tabLst/>
              <a:defRPr sz="500" b="0" i="0" kern="1200" spc="0" baseline="0">
                <a:solidFill>
                  <a:schemeClr val="tx1"/>
                </a:solidFill>
                <a:latin typeface="+mn-lt"/>
                <a:ea typeface="+mn-ea"/>
                <a:cs typeface="+mn-cs"/>
              </a:defRPr>
            </a:lvl5pPr>
            <a:lvl6pPr marL="2425973"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6pPr>
            <a:lvl7pPr marL="2867060"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7pPr>
            <a:lvl8pPr marL="3308145"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8pPr>
            <a:lvl9pPr marL="3749233"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9pPr>
          </a:lstStyle>
          <a:p>
            <a:r>
              <a:rPr lang="en-IN" sz="1600">
                <a:solidFill>
                  <a:srgbClr val="FFFFFF"/>
                </a:solidFill>
              </a:rPr>
              <a:t>more time spent on call wrap ups</a:t>
            </a:r>
            <a:endParaRPr lang="en-US" sz="1600">
              <a:solidFill>
                <a:srgbClr val="FFFFFF"/>
              </a:solidFill>
            </a:endParaRPr>
          </a:p>
        </p:txBody>
      </p:sp>
      <p:sp>
        <p:nvSpPr>
          <p:cNvPr id="23" name="Text Placeholder 13">
            <a:extLst>
              <a:ext uri="{FF2B5EF4-FFF2-40B4-BE49-F238E27FC236}">
                <a16:creationId xmlns:a16="http://schemas.microsoft.com/office/drawing/2014/main" id="{AC2BBE95-A467-874E-1FC1-568FEEC8815F}"/>
              </a:ext>
            </a:extLst>
          </p:cNvPr>
          <p:cNvSpPr txBox="1">
            <a:spLocks/>
          </p:cNvSpPr>
          <p:nvPr/>
        </p:nvSpPr>
        <p:spPr>
          <a:xfrm>
            <a:off x="9363729" y="2178050"/>
            <a:ext cx="2552700" cy="1395413"/>
          </a:xfrm>
          <a:prstGeom prst="rect">
            <a:avLst/>
          </a:prstGeom>
        </p:spPr>
        <p:txBody>
          <a:bodyPr vert="horz" lIns="0" tIns="0" rIns="0" bIns="0" rtlCol="0">
            <a:noAutofit/>
          </a:bodyPr>
          <a:lstStyle>
            <a:lvl1pPr marL="0" indent="0" algn="l" defTabSz="882171" rtl="0" eaLnBrk="1" latinLnBrk="0" hangingPunct="1">
              <a:lnSpc>
                <a:spcPct val="100000"/>
              </a:lnSpc>
              <a:spcBef>
                <a:spcPts val="0"/>
              </a:spcBef>
              <a:spcAft>
                <a:spcPts val="1000"/>
              </a:spcAft>
              <a:buFont typeface="Arial" panose="020B0604020202020204" pitchFamily="34" charset="0"/>
              <a:buNone/>
              <a:defRPr sz="1800" b="0" i="0" kern="0" spc="0" baseline="0">
                <a:solidFill>
                  <a:schemeClr val="tx1"/>
                </a:solidFill>
                <a:latin typeface="+mn-lt"/>
                <a:ea typeface="+mn-ea"/>
                <a:cs typeface="+mn-cs"/>
              </a:defRPr>
            </a:lvl1pPr>
            <a:lvl2pPr marL="230188" indent="-230188" algn="l" defTabSz="882171" rtl="0" eaLnBrk="1" latinLnBrk="0" hangingPunct="1">
              <a:lnSpc>
                <a:spcPct val="100000"/>
              </a:lnSpc>
              <a:spcBef>
                <a:spcPts val="0"/>
              </a:spcBef>
              <a:spcAft>
                <a:spcPts val="1000"/>
              </a:spcAft>
              <a:buFont typeface="Arial" panose="020B0604020202020204" pitchFamily="34" charset="0"/>
              <a:buChar char="•"/>
              <a:defRPr sz="1600" b="0" i="0" kern="0" spc="0" baseline="0">
                <a:solidFill>
                  <a:schemeClr val="tx1"/>
                </a:solidFill>
                <a:latin typeface="+mn-lt"/>
                <a:ea typeface="+mn-ea"/>
                <a:cs typeface="CiscoSansTT" panose="020B0503020201020303" pitchFamily="34" charset="0"/>
              </a:defRPr>
            </a:lvl2pPr>
            <a:lvl3pPr marL="461963" indent="-231775" algn="l" defTabSz="882171" rtl="0" eaLnBrk="1" latinLnBrk="0" hangingPunct="1">
              <a:lnSpc>
                <a:spcPct val="100000"/>
              </a:lnSpc>
              <a:spcBef>
                <a:spcPts val="0"/>
              </a:spcBef>
              <a:spcAft>
                <a:spcPts val="1000"/>
              </a:spcAft>
              <a:buFont typeface="Arial" panose="020B0604020202020204" pitchFamily="34" charset="0"/>
              <a:buChar char="•"/>
              <a:defRPr sz="1400" b="0" i="0" kern="0" spc="0" baseline="0">
                <a:solidFill>
                  <a:schemeClr val="tx1"/>
                </a:solidFill>
                <a:latin typeface="+mn-lt"/>
                <a:ea typeface="+mn-ea"/>
                <a:cs typeface="CiscoSansTT" panose="020B0503020201020303" pitchFamily="34" charset="0"/>
              </a:defRPr>
            </a:lvl3pPr>
            <a:lvl4pPr marL="687388" indent="-225425" algn="l" defTabSz="882171" rtl="0" eaLnBrk="1" latinLnBrk="0" hangingPunct="1">
              <a:lnSpc>
                <a:spcPct val="100000"/>
              </a:lnSpc>
              <a:spcBef>
                <a:spcPts val="0"/>
              </a:spcBef>
              <a:spcAft>
                <a:spcPts val="1000"/>
              </a:spcAft>
              <a:buFont typeface="Arial" panose="020B0604020202020204" pitchFamily="34" charset="0"/>
              <a:buChar char="•"/>
              <a:defRPr sz="1100" b="0" i="0" kern="0" spc="0" baseline="0">
                <a:solidFill>
                  <a:schemeClr val="tx1"/>
                </a:solidFill>
                <a:latin typeface="+mn-lt"/>
                <a:ea typeface="+mn-ea"/>
                <a:cs typeface="CiscoSansTT" panose="020B0503020201020303" pitchFamily="34" charset="0"/>
              </a:defRPr>
            </a:lvl4pPr>
            <a:lvl5pPr marL="571500" marR="0" indent="-114300" algn="l" defTabSz="882171" rtl="0" eaLnBrk="1" fontAlgn="auto" latinLnBrk="0" hangingPunct="1">
              <a:lnSpc>
                <a:spcPct val="100000"/>
              </a:lnSpc>
              <a:spcBef>
                <a:spcPts val="0"/>
              </a:spcBef>
              <a:spcAft>
                <a:spcPts val="1000"/>
              </a:spcAft>
              <a:buClrTx/>
              <a:buSzTx/>
              <a:buFont typeface="Arial" panose="020B0604020202020204" pitchFamily="34" charset="0"/>
              <a:buChar char="•"/>
              <a:tabLst/>
              <a:defRPr sz="500" b="0" i="0" kern="1200" spc="0" baseline="0">
                <a:solidFill>
                  <a:schemeClr val="tx1"/>
                </a:solidFill>
                <a:latin typeface="+mn-lt"/>
                <a:ea typeface="+mn-ea"/>
                <a:cs typeface="+mn-cs"/>
              </a:defRPr>
            </a:lvl5pPr>
            <a:lvl6pPr marL="2425973"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6pPr>
            <a:lvl7pPr marL="2867060"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7pPr>
            <a:lvl8pPr marL="3308145"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8pPr>
            <a:lvl9pPr marL="3749233"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9pPr>
          </a:lstStyle>
          <a:p>
            <a:r>
              <a:rPr lang="en-US" sz="1600">
                <a:solidFill>
                  <a:srgbClr val="FFFFFF"/>
                </a:solidFill>
              </a:rPr>
              <a:t>Drop in Customer Satisfaction </a:t>
            </a:r>
            <a:r>
              <a:rPr lang="en-US" sz="800">
                <a:solidFill>
                  <a:srgbClr val="FFFFFF"/>
                </a:solidFill>
              </a:rPr>
              <a:t>(AutoCSAT)</a:t>
            </a:r>
          </a:p>
          <a:p>
            <a:endParaRPr lang="en-US" sz="1600">
              <a:solidFill>
                <a:srgbClr val="FFFFFF"/>
              </a:solidFill>
            </a:endParaRPr>
          </a:p>
        </p:txBody>
      </p:sp>
      <p:sp>
        <p:nvSpPr>
          <p:cNvPr id="24" name="Text Placeholder 14">
            <a:extLst>
              <a:ext uri="{FF2B5EF4-FFF2-40B4-BE49-F238E27FC236}">
                <a16:creationId xmlns:a16="http://schemas.microsoft.com/office/drawing/2014/main" id="{6341F1EA-EDB1-55E2-4EB0-B88264ABD23C}"/>
              </a:ext>
            </a:extLst>
          </p:cNvPr>
          <p:cNvSpPr txBox="1">
            <a:spLocks/>
          </p:cNvSpPr>
          <p:nvPr/>
        </p:nvSpPr>
        <p:spPr>
          <a:xfrm>
            <a:off x="9363729" y="906463"/>
            <a:ext cx="2552700" cy="655637"/>
          </a:xfrm>
          <a:prstGeom prst="rect">
            <a:avLst/>
          </a:prstGeom>
        </p:spPr>
        <p:txBody>
          <a:bodyPr vert="horz" lIns="0" tIns="0" rIns="0" bIns="0" rtlCol="0">
            <a:noAutofit/>
          </a:bodyPr>
          <a:lstStyle>
            <a:lvl1pPr marL="0" indent="0" algn="l" defTabSz="882171" rtl="0" eaLnBrk="1" latinLnBrk="0" hangingPunct="1">
              <a:lnSpc>
                <a:spcPct val="100000"/>
              </a:lnSpc>
              <a:spcBef>
                <a:spcPts val="0"/>
              </a:spcBef>
              <a:spcAft>
                <a:spcPts val="1000"/>
              </a:spcAft>
              <a:buFont typeface="Arial" panose="020B0604020202020204" pitchFamily="34" charset="0"/>
              <a:buNone/>
              <a:defRPr sz="1800" b="0" i="0" kern="0" spc="0" baseline="0">
                <a:solidFill>
                  <a:schemeClr val="tx1"/>
                </a:solidFill>
                <a:latin typeface="+mn-lt"/>
                <a:ea typeface="+mn-ea"/>
                <a:cs typeface="+mn-cs"/>
              </a:defRPr>
            </a:lvl1pPr>
            <a:lvl2pPr marL="230188" indent="-230188" algn="l" defTabSz="882171" rtl="0" eaLnBrk="1" latinLnBrk="0" hangingPunct="1">
              <a:lnSpc>
                <a:spcPct val="100000"/>
              </a:lnSpc>
              <a:spcBef>
                <a:spcPts val="0"/>
              </a:spcBef>
              <a:spcAft>
                <a:spcPts val="1000"/>
              </a:spcAft>
              <a:buFont typeface="Arial" panose="020B0604020202020204" pitchFamily="34" charset="0"/>
              <a:buChar char="•"/>
              <a:defRPr sz="1600" b="0" i="0" kern="0" spc="0" baseline="0">
                <a:solidFill>
                  <a:schemeClr val="tx1"/>
                </a:solidFill>
                <a:latin typeface="+mn-lt"/>
                <a:ea typeface="+mn-ea"/>
                <a:cs typeface="CiscoSansTT" panose="020B0503020201020303" pitchFamily="34" charset="0"/>
              </a:defRPr>
            </a:lvl2pPr>
            <a:lvl3pPr marL="461963" indent="-231775" algn="l" defTabSz="882171" rtl="0" eaLnBrk="1" latinLnBrk="0" hangingPunct="1">
              <a:lnSpc>
                <a:spcPct val="100000"/>
              </a:lnSpc>
              <a:spcBef>
                <a:spcPts val="0"/>
              </a:spcBef>
              <a:spcAft>
                <a:spcPts val="1000"/>
              </a:spcAft>
              <a:buFont typeface="Arial" panose="020B0604020202020204" pitchFamily="34" charset="0"/>
              <a:buChar char="•"/>
              <a:defRPr sz="1400" b="0" i="0" kern="0" spc="0" baseline="0">
                <a:solidFill>
                  <a:schemeClr val="tx1"/>
                </a:solidFill>
                <a:latin typeface="+mn-lt"/>
                <a:ea typeface="+mn-ea"/>
                <a:cs typeface="CiscoSansTT" panose="020B0503020201020303" pitchFamily="34" charset="0"/>
              </a:defRPr>
            </a:lvl3pPr>
            <a:lvl4pPr marL="687388" indent="-225425" algn="l" defTabSz="882171" rtl="0" eaLnBrk="1" latinLnBrk="0" hangingPunct="1">
              <a:lnSpc>
                <a:spcPct val="100000"/>
              </a:lnSpc>
              <a:spcBef>
                <a:spcPts val="0"/>
              </a:spcBef>
              <a:spcAft>
                <a:spcPts val="1000"/>
              </a:spcAft>
              <a:buFont typeface="Arial" panose="020B0604020202020204" pitchFamily="34" charset="0"/>
              <a:buChar char="•"/>
              <a:defRPr sz="1100" b="0" i="0" kern="0" spc="0" baseline="0">
                <a:solidFill>
                  <a:schemeClr val="tx1"/>
                </a:solidFill>
                <a:latin typeface="+mn-lt"/>
                <a:ea typeface="+mn-ea"/>
                <a:cs typeface="CiscoSansTT" panose="020B0503020201020303" pitchFamily="34" charset="0"/>
              </a:defRPr>
            </a:lvl4pPr>
            <a:lvl5pPr marL="571500" marR="0" indent="-114300" algn="l" defTabSz="882171" rtl="0" eaLnBrk="1" fontAlgn="auto" latinLnBrk="0" hangingPunct="1">
              <a:lnSpc>
                <a:spcPct val="100000"/>
              </a:lnSpc>
              <a:spcBef>
                <a:spcPts val="0"/>
              </a:spcBef>
              <a:spcAft>
                <a:spcPts val="1000"/>
              </a:spcAft>
              <a:buClrTx/>
              <a:buSzTx/>
              <a:buFont typeface="Arial" panose="020B0604020202020204" pitchFamily="34" charset="0"/>
              <a:buChar char="•"/>
              <a:tabLst/>
              <a:defRPr sz="500" b="0" i="0" kern="1200" spc="0" baseline="0">
                <a:solidFill>
                  <a:schemeClr val="tx1"/>
                </a:solidFill>
                <a:latin typeface="+mn-lt"/>
                <a:ea typeface="+mn-ea"/>
                <a:cs typeface="+mn-cs"/>
              </a:defRPr>
            </a:lvl5pPr>
            <a:lvl6pPr marL="2425973"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6pPr>
            <a:lvl7pPr marL="2867060"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7pPr>
            <a:lvl8pPr marL="3308145"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8pPr>
            <a:lvl9pPr marL="3749233"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9pPr>
          </a:lstStyle>
          <a:p>
            <a:r>
              <a:rPr lang="en-US" sz="7200">
                <a:gradFill>
                  <a:gsLst>
                    <a:gs pos="0">
                      <a:schemeClr val="accent5"/>
                    </a:gs>
                    <a:gs pos="97000">
                      <a:schemeClr val="accent6">
                        <a:lumMod val="60000"/>
                        <a:lumOff val="40000"/>
                      </a:schemeClr>
                    </a:gs>
                  </a:gsLst>
                  <a:lin ang="5400000" scaled="0"/>
                </a:gradFill>
                <a:latin typeface="CiscoSansTT" panose="020B0503020201020303" pitchFamily="34" charset="0"/>
              </a:rPr>
              <a:t>2%</a:t>
            </a:r>
          </a:p>
        </p:txBody>
      </p:sp>
      <p:sp>
        <p:nvSpPr>
          <p:cNvPr id="25" name="Text Placeholder 15">
            <a:extLst>
              <a:ext uri="{FF2B5EF4-FFF2-40B4-BE49-F238E27FC236}">
                <a16:creationId xmlns:a16="http://schemas.microsoft.com/office/drawing/2014/main" id="{1817FCF6-7F42-D40B-B2F0-913BC2F8CBBD}"/>
              </a:ext>
            </a:extLst>
          </p:cNvPr>
          <p:cNvSpPr txBox="1">
            <a:spLocks/>
          </p:cNvSpPr>
          <p:nvPr/>
        </p:nvSpPr>
        <p:spPr>
          <a:xfrm>
            <a:off x="6467475" y="3341688"/>
            <a:ext cx="2551112" cy="682625"/>
          </a:xfrm>
          <a:prstGeom prst="rect">
            <a:avLst/>
          </a:prstGeom>
        </p:spPr>
        <p:txBody>
          <a:bodyPr vert="horz" lIns="0" tIns="0" rIns="0" bIns="0" rtlCol="0">
            <a:noAutofit/>
          </a:bodyPr>
          <a:lstStyle>
            <a:lvl1pPr marL="0" indent="0" algn="l" defTabSz="882171" rtl="0" eaLnBrk="1" latinLnBrk="0" hangingPunct="1">
              <a:lnSpc>
                <a:spcPct val="100000"/>
              </a:lnSpc>
              <a:spcBef>
                <a:spcPts val="0"/>
              </a:spcBef>
              <a:spcAft>
                <a:spcPts val="1000"/>
              </a:spcAft>
              <a:buFont typeface="Arial" panose="020B0604020202020204" pitchFamily="34" charset="0"/>
              <a:buNone/>
              <a:defRPr sz="1800" b="0" i="0" kern="0" spc="0" baseline="0">
                <a:solidFill>
                  <a:schemeClr val="tx1"/>
                </a:solidFill>
                <a:latin typeface="+mn-lt"/>
                <a:ea typeface="+mn-ea"/>
                <a:cs typeface="+mn-cs"/>
              </a:defRPr>
            </a:lvl1pPr>
            <a:lvl2pPr marL="230188" indent="-230188" algn="l" defTabSz="882171" rtl="0" eaLnBrk="1" latinLnBrk="0" hangingPunct="1">
              <a:lnSpc>
                <a:spcPct val="100000"/>
              </a:lnSpc>
              <a:spcBef>
                <a:spcPts val="0"/>
              </a:spcBef>
              <a:spcAft>
                <a:spcPts val="1000"/>
              </a:spcAft>
              <a:buFont typeface="Arial" panose="020B0604020202020204" pitchFamily="34" charset="0"/>
              <a:buChar char="•"/>
              <a:defRPr sz="1600" b="0" i="0" kern="0" spc="0" baseline="0">
                <a:solidFill>
                  <a:schemeClr val="tx1"/>
                </a:solidFill>
                <a:latin typeface="+mn-lt"/>
                <a:ea typeface="+mn-ea"/>
                <a:cs typeface="CiscoSansTT" panose="020B0503020201020303" pitchFamily="34" charset="0"/>
              </a:defRPr>
            </a:lvl2pPr>
            <a:lvl3pPr marL="461963" indent="-231775" algn="l" defTabSz="882171" rtl="0" eaLnBrk="1" latinLnBrk="0" hangingPunct="1">
              <a:lnSpc>
                <a:spcPct val="100000"/>
              </a:lnSpc>
              <a:spcBef>
                <a:spcPts val="0"/>
              </a:spcBef>
              <a:spcAft>
                <a:spcPts val="1000"/>
              </a:spcAft>
              <a:buFont typeface="Arial" panose="020B0604020202020204" pitchFamily="34" charset="0"/>
              <a:buChar char="•"/>
              <a:defRPr sz="1400" b="0" i="0" kern="0" spc="0" baseline="0">
                <a:solidFill>
                  <a:schemeClr val="tx1"/>
                </a:solidFill>
                <a:latin typeface="+mn-lt"/>
                <a:ea typeface="+mn-ea"/>
                <a:cs typeface="CiscoSansTT" panose="020B0503020201020303" pitchFamily="34" charset="0"/>
              </a:defRPr>
            </a:lvl3pPr>
            <a:lvl4pPr marL="687388" indent="-225425" algn="l" defTabSz="882171" rtl="0" eaLnBrk="1" latinLnBrk="0" hangingPunct="1">
              <a:lnSpc>
                <a:spcPct val="100000"/>
              </a:lnSpc>
              <a:spcBef>
                <a:spcPts val="0"/>
              </a:spcBef>
              <a:spcAft>
                <a:spcPts val="1000"/>
              </a:spcAft>
              <a:buFont typeface="Arial" panose="020B0604020202020204" pitchFamily="34" charset="0"/>
              <a:buChar char="•"/>
              <a:defRPr sz="1100" b="0" i="0" kern="0" spc="0" baseline="0">
                <a:solidFill>
                  <a:schemeClr val="tx1"/>
                </a:solidFill>
                <a:latin typeface="+mn-lt"/>
                <a:ea typeface="+mn-ea"/>
                <a:cs typeface="CiscoSansTT" panose="020B0503020201020303" pitchFamily="34" charset="0"/>
              </a:defRPr>
            </a:lvl4pPr>
            <a:lvl5pPr marL="571500" marR="0" indent="-114300" algn="l" defTabSz="882171" rtl="0" eaLnBrk="1" fontAlgn="auto" latinLnBrk="0" hangingPunct="1">
              <a:lnSpc>
                <a:spcPct val="100000"/>
              </a:lnSpc>
              <a:spcBef>
                <a:spcPts val="0"/>
              </a:spcBef>
              <a:spcAft>
                <a:spcPts val="1000"/>
              </a:spcAft>
              <a:buClrTx/>
              <a:buSzTx/>
              <a:buFont typeface="Arial" panose="020B0604020202020204" pitchFamily="34" charset="0"/>
              <a:buChar char="•"/>
              <a:tabLst/>
              <a:defRPr sz="500" b="0" i="0" kern="1200" spc="0" baseline="0">
                <a:solidFill>
                  <a:schemeClr val="tx1"/>
                </a:solidFill>
                <a:latin typeface="+mn-lt"/>
                <a:ea typeface="+mn-ea"/>
                <a:cs typeface="+mn-cs"/>
              </a:defRPr>
            </a:lvl5pPr>
            <a:lvl6pPr marL="2425973"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6pPr>
            <a:lvl7pPr marL="2867060"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7pPr>
            <a:lvl8pPr marL="3308145"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8pPr>
            <a:lvl9pPr marL="3749233"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9pPr>
          </a:lstStyle>
          <a:p>
            <a:r>
              <a:rPr lang="en-US" sz="7200">
                <a:gradFill>
                  <a:gsLst>
                    <a:gs pos="0">
                      <a:schemeClr val="accent5"/>
                    </a:gs>
                    <a:gs pos="97000">
                      <a:schemeClr val="accent6">
                        <a:lumMod val="60000"/>
                        <a:lumOff val="40000"/>
                      </a:schemeClr>
                    </a:gs>
                  </a:gsLst>
                  <a:lin ang="5400000" scaled="0"/>
                </a:gradFill>
                <a:latin typeface="CiscoSansTT" panose="020B0503020201020303" pitchFamily="34" charset="0"/>
              </a:rPr>
              <a:t>2x</a:t>
            </a:r>
          </a:p>
        </p:txBody>
      </p:sp>
      <p:sp>
        <p:nvSpPr>
          <p:cNvPr id="26" name="Text Placeholder 16">
            <a:extLst>
              <a:ext uri="{FF2B5EF4-FFF2-40B4-BE49-F238E27FC236}">
                <a16:creationId xmlns:a16="http://schemas.microsoft.com/office/drawing/2014/main" id="{6FCCEC18-7D21-E02B-4358-2A8F852E1416}"/>
              </a:ext>
            </a:extLst>
          </p:cNvPr>
          <p:cNvSpPr txBox="1">
            <a:spLocks/>
          </p:cNvSpPr>
          <p:nvPr/>
        </p:nvSpPr>
        <p:spPr>
          <a:xfrm>
            <a:off x="6467475" y="4554540"/>
            <a:ext cx="2247899" cy="1395412"/>
          </a:xfrm>
          <a:prstGeom prst="rect">
            <a:avLst/>
          </a:prstGeom>
        </p:spPr>
        <p:txBody>
          <a:bodyPr vert="horz" lIns="0" tIns="0" rIns="0" bIns="0" rtlCol="0">
            <a:noAutofit/>
          </a:bodyPr>
          <a:lstStyle>
            <a:lvl1pPr marL="0" indent="0" algn="l" defTabSz="882171" rtl="0" eaLnBrk="1" latinLnBrk="0" hangingPunct="1">
              <a:lnSpc>
                <a:spcPct val="100000"/>
              </a:lnSpc>
              <a:spcBef>
                <a:spcPts val="0"/>
              </a:spcBef>
              <a:spcAft>
                <a:spcPts val="1000"/>
              </a:spcAft>
              <a:buFont typeface="Arial" panose="020B0604020202020204" pitchFamily="34" charset="0"/>
              <a:buNone/>
              <a:defRPr sz="1800" b="0" i="0" kern="0" spc="0" baseline="0">
                <a:solidFill>
                  <a:schemeClr val="tx1"/>
                </a:solidFill>
                <a:latin typeface="+mn-lt"/>
                <a:ea typeface="+mn-ea"/>
                <a:cs typeface="+mn-cs"/>
              </a:defRPr>
            </a:lvl1pPr>
            <a:lvl2pPr marL="230188" indent="-230188" algn="l" defTabSz="882171" rtl="0" eaLnBrk="1" latinLnBrk="0" hangingPunct="1">
              <a:lnSpc>
                <a:spcPct val="100000"/>
              </a:lnSpc>
              <a:spcBef>
                <a:spcPts val="0"/>
              </a:spcBef>
              <a:spcAft>
                <a:spcPts val="1000"/>
              </a:spcAft>
              <a:buFont typeface="Arial" panose="020B0604020202020204" pitchFamily="34" charset="0"/>
              <a:buChar char="•"/>
              <a:defRPr sz="1600" b="0" i="0" kern="0" spc="0" baseline="0">
                <a:solidFill>
                  <a:schemeClr val="tx1"/>
                </a:solidFill>
                <a:latin typeface="+mn-lt"/>
                <a:ea typeface="+mn-ea"/>
                <a:cs typeface="CiscoSansTT" panose="020B0503020201020303" pitchFamily="34" charset="0"/>
              </a:defRPr>
            </a:lvl2pPr>
            <a:lvl3pPr marL="461963" indent="-231775" algn="l" defTabSz="882171" rtl="0" eaLnBrk="1" latinLnBrk="0" hangingPunct="1">
              <a:lnSpc>
                <a:spcPct val="100000"/>
              </a:lnSpc>
              <a:spcBef>
                <a:spcPts val="0"/>
              </a:spcBef>
              <a:spcAft>
                <a:spcPts val="1000"/>
              </a:spcAft>
              <a:buFont typeface="Arial" panose="020B0604020202020204" pitchFamily="34" charset="0"/>
              <a:buChar char="•"/>
              <a:defRPr sz="1400" b="0" i="0" kern="0" spc="0" baseline="0">
                <a:solidFill>
                  <a:schemeClr val="tx1"/>
                </a:solidFill>
                <a:latin typeface="+mn-lt"/>
                <a:ea typeface="+mn-ea"/>
                <a:cs typeface="CiscoSansTT" panose="020B0503020201020303" pitchFamily="34" charset="0"/>
              </a:defRPr>
            </a:lvl3pPr>
            <a:lvl4pPr marL="687388" indent="-225425" algn="l" defTabSz="882171" rtl="0" eaLnBrk="1" latinLnBrk="0" hangingPunct="1">
              <a:lnSpc>
                <a:spcPct val="100000"/>
              </a:lnSpc>
              <a:spcBef>
                <a:spcPts val="0"/>
              </a:spcBef>
              <a:spcAft>
                <a:spcPts val="1000"/>
              </a:spcAft>
              <a:buFont typeface="Arial" panose="020B0604020202020204" pitchFamily="34" charset="0"/>
              <a:buChar char="•"/>
              <a:defRPr sz="1100" b="0" i="0" kern="0" spc="0" baseline="0">
                <a:solidFill>
                  <a:schemeClr val="tx1"/>
                </a:solidFill>
                <a:latin typeface="+mn-lt"/>
                <a:ea typeface="+mn-ea"/>
                <a:cs typeface="CiscoSansTT" panose="020B0503020201020303" pitchFamily="34" charset="0"/>
              </a:defRPr>
            </a:lvl4pPr>
            <a:lvl5pPr marL="571500" marR="0" indent="-114300" algn="l" defTabSz="882171" rtl="0" eaLnBrk="1" fontAlgn="auto" latinLnBrk="0" hangingPunct="1">
              <a:lnSpc>
                <a:spcPct val="100000"/>
              </a:lnSpc>
              <a:spcBef>
                <a:spcPts val="0"/>
              </a:spcBef>
              <a:spcAft>
                <a:spcPts val="1000"/>
              </a:spcAft>
              <a:buClrTx/>
              <a:buSzTx/>
              <a:buFont typeface="Arial" panose="020B0604020202020204" pitchFamily="34" charset="0"/>
              <a:buChar char="•"/>
              <a:tabLst/>
              <a:defRPr sz="500" b="0" i="0" kern="1200" spc="0" baseline="0">
                <a:solidFill>
                  <a:schemeClr val="tx1"/>
                </a:solidFill>
                <a:latin typeface="+mn-lt"/>
                <a:ea typeface="+mn-ea"/>
                <a:cs typeface="+mn-cs"/>
              </a:defRPr>
            </a:lvl5pPr>
            <a:lvl6pPr marL="2425973"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6pPr>
            <a:lvl7pPr marL="2867060"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7pPr>
            <a:lvl8pPr marL="3308145"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8pPr>
            <a:lvl9pPr marL="3749233"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9pPr>
          </a:lstStyle>
          <a:p>
            <a:r>
              <a:rPr lang="en-IN" sz="1600">
                <a:solidFill>
                  <a:srgbClr val="FFFFFF"/>
                </a:solidFill>
              </a:rPr>
              <a:t>more holds than usual</a:t>
            </a:r>
            <a:endParaRPr lang="en-US" sz="1600">
              <a:solidFill>
                <a:srgbClr val="FFFFFF"/>
              </a:solidFill>
            </a:endParaRPr>
          </a:p>
        </p:txBody>
      </p:sp>
      <p:sp>
        <p:nvSpPr>
          <p:cNvPr id="27" name="Text Placeholder 17">
            <a:extLst>
              <a:ext uri="{FF2B5EF4-FFF2-40B4-BE49-F238E27FC236}">
                <a16:creationId xmlns:a16="http://schemas.microsoft.com/office/drawing/2014/main" id="{97C06C23-5AB4-7244-D299-A93762ED82CC}"/>
              </a:ext>
            </a:extLst>
          </p:cNvPr>
          <p:cNvSpPr txBox="1">
            <a:spLocks/>
          </p:cNvSpPr>
          <p:nvPr/>
        </p:nvSpPr>
        <p:spPr>
          <a:xfrm>
            <a:off x="6467475" y="2178050"/>
            <a:ext cx="2552700" cy="1395413"/>
          </a:xfrm>
          <a:prstGeom prst="rect">
            <a:avLst/>
          </a:prstGeom>
        </p:spPr>
        <p:txBody>
          <a:bodyPr vert="horz" lIns="0" tIns="0" rIns="0" bIns="0" rtlCol="0">
            <a:noAutofit/>
          </a:bodyPr>
          <a:lstStyle>
            <a:lvl1pPr marL="0" indent="0" algn="l" defTabSz="882171" rtl="0" eaLnBrk="1" latinLnBrk="0" hangingPunct="1">
              <a:lnSpc>
                <a:spcPct val="100000"/>
              </a:lnSpc>
              <a:spcBef>
                <a:spcPts val="0"/>
              </a:spcBef>
              <a:spcAft>
                <a:spcPts val="1000"/>
              </a:spcAft>
              <a:buFont typeface="Arial" panose="020B0604020202020204" pitchFamily="34" charset="0"/>
              <a:buNone/>
              <a:defRPr sz="1800" b="0" i="0" kern="0" spc="0" baseline="0">
                <a:solidFill>
                  <a:schemeClr val="tx1"/>
                </a:solidFill>
                <a:latin typeface="+mn-lt"/>
                <a:ea typeface="+mn-ea"/>
                <a:cs typeface="+mn-cs"/>
              </a:defRPr>
            </a:lvl1pPr>
            <a:lvl2pPr marL="230188" indent="-230188" algn="l" defTabSz="882171" rtl="0" eaLnBrk="1" latinLnBrk="0" hangingPunct="1">
              <a:lnSpc>
                <a:spcPct val="100000"/>
              </a:lnSpc>
              <a:spcBef>
                <a:spcPts val="0"/>
              </a:spcBef>
              <a:spcAft>
                <a:spcPts val="1000"/>
              </a:spcAft>
              <a:buFont typeface="Arial" panose="020B0604020202020204" pitchFamily="34" charset="0"/>
              <a:buChar char="•"/>
              <a:defRPr sz="1600" b="0" i="0" kern="0" spc="0" baseline="0">
                <a:solidFill>
                  <a:schemeClr val="tx1"/>
                </a:solidFill>
                <a:latin typeface="+mn-lt"/>
                <a:ea typeface="+mn-ea"/>
                <a:cs typeface="CiscoSansTT" panose="020B0503020201020303" pitchFamily="34" charset="0"/>
              </a:defRPr>
            </a:lvl2pPr>
            <a:lvl3pPr marL="461963" indent="-231775" algn="l" defTabSz="882171" rtl="0" eaLnBrk="1" latinLnBrk="0" hangingPunct="1">
              <a:lnSpc>
                <a:spcPct val="100000"/>
              </a:lnSpc>
              <a:spcBef>
                <a:spcPts val="0"/>
              </a:spcBef>
              <a:spcAft>
                <a:spcPts val="1000"/>
              </a:spcAft>
              <a:buFont typeface="Arial" panose="020B0604020202020204" pitchFamily="34" charset="0"/>
              <a:buChar char="•"/>
              <a:defRPr sz="1400" b="0" i="0" kern="0" spc="0" baseline="0">
                <a:solidFill>
                  <a:schemeClr val="tx1"/>
                </a:solidFill>
                <a:latin typeface="+mn-lt"/>
                <a:ea typeface="+mn-ea"/>
                <a:cs typeface="CiscoSansTT" panose="020B0503020201020303" pitchFamily="34" charset="0"/>
              </a:defRPr>
            </a:lvl3pPr>
            <a:lvl4pPr marL="687388" indent="-225425" algn="l" defTabSz="882171" rtl="0" eaLnBrk="1" latinLnBrk="0" hangingPunct="1">
              <a:lnSpc>
                <a:spcPct val="100000"/>
              </a:lnSpc>
              <a:spcBef>
                <a:spcPts val="0"/>
              </a:spcBef>
              <a:spcAft>
                <a:spcPts val="1000"/>
              </a:spcAft>
              <a:buFont typeface="Arial" panose="020B0604020202020204" pitchFamily="34" charset="0"/>
              <a:buChar char="•"/>
              <a:defRPr sz="1100" b="0" i="0" kern="0" spc="0" baseline="0">
                <a:solidFill>
                  <a:schemeClr val="tx1"/>
                </a:solidFill>
                <a:latin typeface="+mn-lt"/>
                <a:ea typeface="+mn-ea"/>
                <a:cs typeface="CiscoSansTT" panose="020B0503020201020303" pitchFamily="34" charset="0"/>
              </a:defRPr>
            </a:lvl4pPr>
            <a:lvl5pPr marL="571500" marR="0" indent="-114300" algn="l" defTabSz="882171" rtl="0" eaLnBrk="1" fontAlgn="auto" latinLnBrk="0" hangingPunct="1">
              <a:lnSpc>
                <a:spcPct val="100000"/>
              </a:lnSpc>
              <a:spcBef>
                <a:spcPts val="0"/>
              </a:spcBef>
              <a:spcAft>
                <a:spcPts val="1000"/>
              </a:spcAft>
              <a:buClrTx/>
              <a:buSzTx/>
              <a:buFont typeface="Arial" panose="020B0604020202020204" pitchFamily="34" charset="0"/>
              <a:buChar char="•"/>
              <a:tabLst/>
              <a:defRPr sz="500" b="0" i="0" kern="1200" spc="0" baseline="0">
                <a:solidFill>
                  <a:schemeClr val="tx1"/>
                </a:solidFill>
                <a:latin typeface="+mn-lt"/>
                <a:ea typeface="+mn-ea"/>
                <a:cs typeface="+mn-cs"/>
              </a:defRPr>
            </a:lvl5pPr>
            <a:lvl6pPr marL="2425973"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6pPr>
            <a:lvl7pPr marL="2867060"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7pPr>
            <a:lvl8pPr marL="3308145"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8pPr>
            <a:lvl9pPr marL="3749233"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9pPr>
          </a:lstStyle>
          <a:p>
            <a:r>
              <a:rPr lang="en-US" sz="1600">
                <a:solidFill>
                  <a:srgbClr val="FFFFFF"/>
                </a:solidFill>
              </a:rPr>
              <a:t>Increase in average handle time (AHT)</a:t>
            </a:r>
          </a:p>
        </p:txBody>
      </p:sp>
      <p:sp>
        <p:nvSpPr>
          <p:cNvPr id="28" name="Text Placeholder 18">
            <a:extLst>
              <a:ext uri="{FF2B5EF4-FFF2-40B4-BE49-F238E27FC236}">
                <a16:creationId xmlns:a16="http://schemas.microsoft.com/office/drawing/2014/main" id="{9D3C1807-5514-2925-106A-600FF08546D8}"/>
              </a:ext>
            </a:extLst>
          </p:cNvPr>
          <p:cNvSpPr txBox="1">
            <a:spLocks/>
          </p:cNvSpPr>
          <p:nvPr/>
        </p:nvSpPr>
        <p:spPr>
          <a:xfrm>
            <a:off x="6467475" y="906463"/>
            <a:ext cx="2552700" cy="655637"/>
          </a:xfrm>
          <a:prstGeom prst="rect">
            <a:avLst/>
          </a:prstGeom>
        </p:spPr>
        <p:txBody>
          <a:bodyPr vert="horz" lIns="0" tIns="0" rIns="0" bIns="0" rtlCol="0">
            <a:noAutofit/>
          </a:bodyPr>
          <a:lstStyle>
            <a:lvl1pPr marL="0" indent="0" algn="l" defTabSz="882171" rtl="0" eaLnBrk="1" latinLnBrk="0" hangingPunct="1">
              <a:lnSpc>
                <a:spcPct val="100000"/>
              </a:lnSpc>
              <a:spcBef>
                <a:spcPts val="0"/>
              </a:spcBef>
              <a:spcAft>
                <a:spcPts val="1000"/>
              </a:spcAft>
              <a:buFont typeface="Arial" panose="020B0604020202020204" pitchFamily="34" charset="0"/>
              <a:buNone/>
              <a:defRPr sz="1800" b="0" i="0" kern="0" spc="0" baseline="0">
                <a:solidFill>
                  <a:schemeClr val="tx1"/>
                </a:solidFill>
                <a:latin typeface="+mn-lt"/>
                <a:ea typeface="+mn-ea"/>
                <a:cs typeface="+mn-cs"/>
              </a:defRPr>
            </a:lvl1pPr>
            <a:lvl2pPr marL="230188" indent="-230188" algn="l" defTabSz="882171" rtl="0" eaLnBrk="1" latinLnBrk="0" hangingPunct="1">
              <a:lnSpc>
                <a:spcPct val="100000"/>
              </a:lnSpc>
              <a:spcBef>
                <a:spcPts val="0"/>
              </a:spcBef>
              <a:spcAft>
                <a:spcPts val="1000"/>
              </a:spcAft>
              <a:buFont typeface="Arial" panose="020B0604020202020204" pitchFamily="34" charset="0"/>
              <a:buChar char="•"/>
              <a:defRPr sz="1600" b="0" i="0" kern="0" spc="0" baseline="0">
                <a:solidFill>
                  <a:schemeClr val="tx1"/>
                </a:solidFill>
                <a:latin typeface="+mn-lt"/>
                <a:ea typeface="+mn-ea"/>
                <a:cs typeface="CiscoSansTT" panose="020B0503020201020303" pitchFamily="34" charset="0"/>
              </a:defRPr>
            </a:lvl2pPr>
            <a:lvl3pPr marL="461963" indent="-231775" algn="l" defTabSz="882171" rtl="0" eaLnBrk="1" latinLnBrk="0" hangingPunct="1">
              <a:lnSpc>
                <a:spcPct val="100000"/>
              </a:lnSpc>
              <a:spcBef>
                <a:spcPts val="0"/>
              </a:spcBef>
              <a:spcAft>
                <a:spcPts val="1000"/>
              </a:spcAft>
              <a:buFont typeface="Arial" panose="020B0604020202020204" pitchFamily="34" charset="0"/>
              <a:buChar char="•"/>
              <a:defRPr sz="1400" b="0" i="0" kern="0" spc="0" baseline="0">
                <a:solidFill>
                  <a:schemeClr val="tx1"/>
                </a:solidFill>
                <a:latin typeface="+mn-lt"/>
                <a:ea typeface="+mn-ea"/>
                <a:cs typeface="CiscoSansTT" panose="020B0503020201020303" pitchFamily="34" charset="0"/>
              </a:defRPr>
            </a:lvl3pPr>
            <a:lvl4pPr marL="687388" indent="-225425" algn="l" defTabSz="882171" rtl="0" eaLnBrk="1" latinLnBrk="0" hangingPunct="1">
              <a:lnSpc>
                <a:spcPct val="100000"/>
              </a:lnSpc>
              <a:spcBef>
                <a:spcPts val="0"/>
              </a:spcBef>
              <a:spcAft>
                <a:spcPts val="1000"/>
              </a:spcAft>
              <a:buFont typeface="Arial" panose="020B0604020202020204" pitchFamily="34" charset="0"/>
              <a:buChar char="•"/>
              <a:defRPr sz="1100" b="0" i="0" kern="0" spc="0" baseline="0">
                <a:solidFill>
                  <a:schemeClr val="tx1"/>
                </a:solidFill>
                <a:latin typeface="+mn-lt"/>
                <a:ea typeface="+mn-ea"/>
                <a:cs typeface="CiscoSansTT" panose="020B0503020201020303" pitchFamily="34" charset="0"/>
              </a:defRPr>
            </a:lvl4pPr>
            <a:lvl5pPr marL="571500" marR="0" indent="-114300" algn="l" defTabSz="882171" rtl="0" eaLnBrk="1" fontAlgn="auto" latinLnBrk="0" hangingPunct="1">
              <a:lnSpc>
                <a:spcPct val="100000"/>
              </a:lnSpc>
              <a:spcBef>
                <a:spcPts val="0"/>
              </a:spcBef>
              <a:spcAft>
                <a:spcPts val="1000"/>
              </a:spcAft>
              <a:buClrTx/>
              <a:buSzTx/>
              <a:buFont typeface="Arial" panose="020B0604020202020204" pitchFamily="34" charset="0"/>
              <a:buChar char="•"/>
              <a:tabLst/>
              <a:defRPr sz="500" b="0" i="0" kern="1200" spc="0" baseline="0">
                <a:solidFill>
                  <a:schemeClr val="tx1"/>
                </a:solidFill>
                <a:latin typeface="+mn-lt"/>
                <a:ea typeface="+mn-ea"/>
                <a:cs typeface="+mn-cs"/>
              </a:defRPr>
            </a:lvl5pPr>
            <a:lvl6pPr marL="2425973"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6pPr>
            <a:lvl7pPr marL="2867060"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7pPr>
            <a:lvl8pPr marL="3308145"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8pPr>
            <a:lvl9pPr marL="3749233"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9pPr>
          </a:lstStyle>
          <a:p>
            <a:r>
              <a:rPr lang="en-US" sz="7200">
                <a:gradFill>
                  <a:gsLst>
                    <a:gs pos="0">
                      <a:schemeClr val="accent5"/>
                    </a:gs>
                    <a:gs pos="97000">
                      <a:schemeClr val="accent6">
                        <a:lumMod val="60000"/>
                        <a:lumOff val="40000"/>
                      </a:schemeClr>
                    </a:gs>
                  </a:gsLst>
                  <a:lin ang="5400000" scaled="0"/>
                </a:gradFill>
                <a:latin typeface="CiscoSansTT" panose="020B0503020201020303" pitchFamily="34" charset="0"/>
              </a:rPr>
              <a:t>25%</a:t>
            </a:r>
          </a:p>
        </p:txBody>
      </p:sp>
      <p:cxnSp>
        <p:nvCxnSpPr>
          <p:cNvPr id="29" name="Straight Connector 28">
            <a:extLst>
              <a:ext uri="{FF2B5EF4-FFF2-40B4-BE49-F238E27FC236}">
                <a16:creationId xmlns:a16="http://schemas.microsoft.com/office/drawing/2014/main" id="{2F84AAE0-D798-AD58-7234-ECAAA0F932B0}"/>
              </a:ext>
            </a:extLst>
          </p:cNvPr>
          <p:cNvCxnSpPr>
            <a:cxnSpLocks/>
          </p:cNvCxnSpPr>
          <p:nvPr/>
        </p:nvCxnSpPr>
        <p:spPr>
          <a:xfrm>
            <a:off x="6467475" y="822960"/>
            <a:ext cx="2221278" cy="0"/>
          </a:xfrm>
          <a:prstGeom prst="line">
            <a:avLst/>
          </a:prstGeom>
          <a:ln w="12700">
            <a:solidFill>
              <a:schemeClr val="bg2">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55A01C-74EF-EDAD-BEDF-9E0266E302A0}"/>
              </a:ext>
            </a:extLst>
          </p:cNvPr>
          <p:cNvCxnSpPr>
            <a:cxnSpLocks/>
          </p:cNvCxnSpPr>
          <p:nvPr/>
        </p:nvCxnSpPr>
        <p:spPr>
          <a:xfrm>
            <a:off x="9363729" y="822960"/>
            <a:ext cx="2221278" cy="0"/>
          </a:xfrm>
          <a:prstGeom prst="line">
            <a:avLst/>
          </a:prstGeom>
          <a:ln w="12700">
            <a:solidFill>
              <a:schemeClr val="bg2">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DD818C7-C76C-9B1A-EB7A-C078ED84562F}"/>
              </a:ext>
            </a:extLst>
          </p:cNvPr>
          <p:cNvCxnSpPr>
            <a:cxnSpLocks/>
          </p:cNvCxnSpPr>
          <p:nvPr/>
        </p:nvCxnSpPr>
        <p:spPr>
          <a:xfrm>
            <a:off x="6467475" y="3314700"/>
            <a:ext cx="2221278" cy="0"/>
          </a:xfrm>
          <a:prstGeom prst="line">
            <a:avLst/>
          </a:prstGeom>
          <a:ln w="12700">
            <a:solidFill>
              <a:schemeClr val="bg2">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B122355-30C9-E666-DE3B-184D536EC377}"/>
              </a:ext>
            </a:extLst>
          </p:cNvPr>
          <p:cNvCxnSpPr>
            <a:cxnSpLocks/>
          </p:cNvCxnSpPr>
          <p:nvPr/>
        </p:nvCxnSpPr>
        <p:spPr>
          <a:xfrm>
            <a:off x="9363729" y="3314700"/>
            <a:ext cx="2221278" cy="0"/>
          </a:xfrm>
          <a:prstGeom prst="line">
            <a:avLst/>
          </a:prstGeom>
          <a:ln w="12700">
            <a:solidFill>
              <a:schemeClr val="bg2">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308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25F3FC3-D2EB-F7DB-B667-26F18676292E}"/>
              </a:ext>
            </a:extLst>
          </p:cNvPr>
          <p:cNvSpPr>
            <a:spLocks noGrp="1"/>
          </p:cNvSpPr>
          <p:nvPr>
            <p:ph type="body" sz="quarter" idx="45"/>
          </p:nvPr>
        </p:nvSpPr>
        <p:spPr>
          <a:xfrm>
            <a:off x="584910" y="1222129"/>
            <a:ext cx="11036808" cy="307777"/>
          </a:xfrm>
        </p:spPr>
        <p:txBody>
          <a:bodyPr/>
          <a:lstStyle/>
          <a:p>
            <a:r>
              <a:rPr lang="en-US"/>
              <a:t>Proprietary AI-powered agent burnout detection and mitigation</a:t>
            </a:r>
          </a:p>
        </p:txBody>
      </p:sp>
      <p:sp>
        <p:nvSpPr>
          <p:cNvPr id="2" name="Title 1">
            <a:extLst>
              <a:ext uri="{FF2B5EF4-FFF2-40B4-BE49-F238E27FC236}">
                <a16:creationId xmlns:a16="http://schemas.microsoft.com/office/drawing/2014/main" id="{61651E84-AD86-43A8-902D-D2DBEB1C97C0}"/>
              </a:ext>
            </a:extLst>
          </p:cNvPr>
          <p:cNvSpPr>
            <a:spLocks noGrp="1"/>
          </p:cNvSpPr>
          <p:nvPr>
            <p:ph type="title"/>
          </p:nvPr>
        </p:nvSpPr>
        <p:spPr>
          <a:xfrm>
            <a:off x="584910" y="571500"/>
            <a:ext cx="11033125" cy="553998"/>
          </a:xfrm>
        </p:spPr>
        <p:txBody>
          <a:bodyPr/>
          <a:lstStyle/>
          <a:p>
            <a:r>
              <a:rPr lang="en-US"/>
              <a:t>Agent wellness for the future</a:t>
            </a:r>
          </a:p>
        </p:txBody>
      </p:sp>
      <p:sp>
        <p:nvSpPr>
          <p:cNvPr id="5" name="Rectangle: Rounded Corners 4">
            <a:extLst>
              <a:ext uri="{FF2B5EF4-FFF2-40B4-BE49-F238E27FC236}">
                <a16:creationId xmlns:a16="http://schemas.microsoft.com/office/drawing/2014/main" id="{BA53247B-1957-7ED1-9417-92BF6E8C0DC2}"/>
              </a:ext>
            </a:extLst>
          </p:cNvPr>
          <p:cNvSpPr/>
          <p:nvPr/>
        </p:nvSpPr>
        <p:spPr>
          <a:xfrm>
            <a:off x="132712" y="3542527"/>
            <a:ext cx="4289691" cy="2678922"/>
          </a:xfrm>
          <a:prstGeom prst="round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spcAft>
                <a:spcPts val="1200"/>
              </a:spcAft>
              <a:buFont typeface="Arial" panose="020B0604020202020204" pitchFamily="34" charset="0"/>
              <a:buChar char="•"/>
              <a:defRPr/>
            </a:pPr>
            <a:endParaRPr lang="en-US" sz="1800">
              <a:solidFill>
                <a:schemeClr val="tx1"/>
              </a:solidFill>
              <a:latin typeface="CiscoSansTT Light"/>
            </a:endParaRPr>
          </a:p>
        </p:txBody>
      </p:sp>
      <p:grpSp>
        <p:nvGrpSpPr>
          <p:cNvPr id="6" name="Picture Placeholder 16">
            <a:extLst>
              <a:ext uri="{FF2B5EF4-FFF2-40B4-BE49-F238E27FC236}">
                <a16:creationId xmlns:a16="http://schemas.microsoft.com/office/drawing/2014/main" id="{77CFCDE5-9C35-DAA2-22B3-0011EE0CACBF}"/>
              </a:ext>
            </a:extLst>
          </p:cNvPr>
          <p:cNvGrpSpPr/>
          <p:nvPr/>
        </p:nvGrpSpPr>
        <p:grpSpPr>
          <a:xfrm>
            <a:off x="3929063" y="5410861"/>
            <a:ext cx="571501" cy="543330"/>
            <a:chOff x="5643140" y="4339862"/>
            <a:chExt cx="829737" cy="788836"/>
          </a:xfrm>
          <a:gradFill flip="none" rotWithShape="1">
            <a:gsLst>
              <a:gs pos="0">
                <a:schemeClr val="accent5"/>
              </a:gs>
              <a:gs pos="100000">
                <a:schemeClr val="accent6">
                  <a:lumMod val="60000"/>
                  <a:lumOff val="40000"/>
                </a:schemeClr>
              </a:gs>
            </a:gsLst>
            <a:lin ang="2700000" scaled="1"/>
            <a:tileRect/>
          </a:gradFill>
        </p:grpSpPr>
        <p:sp>
          <p:nvSpPr>
            <p:cNvPr id="7" name="Freeform 6">
              <a:extLst>
                <a:ext uri="{FF2B5EF4-FFF2-40B4-BE49-F238E27FC236}">
                  <a16:creationId xmlns:a16="http://schemas.microsoft.com/office/drawing/2014/main" id="{1952EE63-0B7C-768C-D9A7-24E87C250C0E}"/>
                </a:ext>
              </a:extLst>
            </p:cNvPr>
            <p:cNvSpPr/>
            <p:nvPr/>
          </p:nvSpPr>
          <p:spPr>
            <a:xfrm>
              <a:off x="6228621" y="4616805"/>
              <a:ext cx="50349" cy="50350"/>
            </a:xfrm>
            <a:custGeom>
              <a:avLst/>
              <a:gdLst>
                <a:gd name="connsiteX0" fmla="*/ 50350 w 50349"/>
                <a:gd name="connsiteY0" fmla="*/ 25175 h 50350"/>
                <a:gd name="connsiteX1" fmla="*/ 25175 w 50349"/>
                <a:gd name="connsiteY1" fmla="*/ 50350 h 50350"/>
                <a:gd name="connsiteX2" fmla="*/ 0 w 50349"/>
                <a:gd name="connsiteY2" fmla="*/ 25175 h 50350"/>
                <a:gd name="connsiteX3" fmla="*/ 25175 w 50349"/>
                <a:gd name="connsiteY3" fmla="*/ 0 h 50350"/>
                <a:gd name="connsiteX4" fmla="*/ 50350 w 50349"/>
                <a:gd name="connsiteY4" fmla="*/ 25175 h 50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49" h="50350">
                  <a:moveTo>
                    <a:pt x="50350" y="25175"/>
                  </a:moveTo>
                  <a:cubicBezTo>
                    <a:pt x="50350" y="39079"/>
                    <a:pt x="39079" y="50350"/>
                    <a:pt x="25175" y="50350"/>
                  </a:cubicBezTo>
                  <a:cubicBezTo>
                    <a:pt x="11271" y="50350"/>
                    <a:pt x="0" y="39079"/>
                    <a:pt x="0" y="25175"/>
                  </a:cubicBezTo>
                  <a:cubicBezTo>
                    <a:pt x="0" y="11271"/>
                    <a:pt x="11271" y="0"/>
                    <a:pt x="25175" y="0"/>
                  </a:cubicBezTo>
                  <a:cubicBezTo>
                    <a:pt x="39079" y="0"/>
                    <a:pt x="50350" y="11271"/>
                    <a:pt x="50350" y="25175"/>
                  </a:cubicBezTo>
                  <a:close/>
                </a:path>
              </a:pathLst>
            </a:custGeom>
            <a:grpFill/>
            <a:ln w="8111"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39423F79-B865-B823-BAB6-E0C88FE37C5C}"/>
                </a:ext>
              </a:extLst>
            </p:cNvPr>
            <p:cNvSpPr/>
            <p:nvPr/>
          </p:nvSpPr>
          <p:spPr>
            <a:xfrm>
              <a:off x="5710273" y="4876930"/>
              <a:ext cx="302111" cy="167868"/>
            </a:xfrm>
            <a:custGeom>
              <a:avLst/>
              <a:gdLst>
                <a:gd name="connsiteX0" fmla="*/ 285328 w 302111"/>
                <a:gd name="connsiteY0" fmla="*/ 67150 h 167868"/>
                <a:gd name="connsiteX1" fmla="*/ 166154 w 302111"/>
                <a:gd name="connsiteY1" fmla="*/ 67150 h 167868"/>
                <a:gd name="connsiteX2" fmla="*/ 67149 w 302111"/>
                <a:gd name="connsiteY2" fmla="*/ 1712 h 167868"/>
                <a:gd name="connsiteX3" fmla="*/ 1712 w 302111"/>
                <a:gd name="connsiteY3" fmla="*/ 100717 h 167868"/>
                <a:gd name="connsiteX4" fmla="*/ 100716 w 302111"/>
                <a:gd name="connsiteY4" fmla="*/ 166155 h 167868"/>
                <a:gd name="connsiteX5" fmla="*/ 166154 w 302111"/>
                <a:gd name="connsiteY5" fmla="*/ 100717 h 167868"/>
                <a:gd name="connsiteX6" fmla="*/ 285328 w 302111"/>
                <a:gd name="connsiteY6" fmla="*/ 100717 h 167868"/>
                <a:gd name="connsiteX7" fmla="*/ 302111 w 302111"/>
                <a:gd name="connsiteY7" fmla="*/ 83934 h 167868"/>
                <a:gd name="connsiteX8" fmla="*/ 285328 w 302111"/>
                <a:gd name="connsiteY8" fmla="*/ 67150 h 167868"/>
                <a:gd name="connsiteX9" fmla="*/ 83929 w 302111"/>
                <a:gd name="connsiteY9" fmla="*/ 134284 h 167868"/>
                <a:gd name="connsiteX10" fmla="*/ 33579 w 302111"/>
                <a:gd name="connsiteY10" fmla="*/ 83934 h 167868"/>
                <a:gd name="connsiteX11" fmla="*/ 83929 w 302111"/>
                <a:gd name="connsiteY11" fmla="*/ 33583 h 167868"/>
                <a:gd name="connsiteX12" fmla="*/ 134279 w 302111"/>
                <a:gd name="connsiteY12" fmla="*/ 83934 h 167868"/>
                <a:gd name="connsiteX13" fmla="*/ 83929 w 302111"/>
                <a:gd name="connsiteY13" fmla="*/ 134284 h 16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2111" h="167868">
                  <a:moveTo>
                    <a:pt x="285328" y="67150"/>
                  </a:moveTo>
                  <a:lnTo>
                    <a:pt x="166154" y="67150"/>
                  </a:lnTo>
                  <a:cubicBezTo>
                    <a:pt x="156884" y="21740"/>
                    <a:pt x="112559" y="-7557"/>
                    <a:pt x="67149" y="1712"/>
                  </a:cubicBezTo>
                  <a:cubicBezTo>
                    <a:pt x="21740" y="10981"/>
                    <a:pt x="-7557" y="55307"/>
                    <a:pt x="1712" y="100717"/>
                  </a:cubicBezTo>
                  <a:cubicBezTo>
                    <a:pt x="10981" y="146127"/>
                    <a:pt x="55307" y="175428"/>
                    <a:pt x="100716" y="166155"/>
                  </a:cubicBezTo>
                  <a:cubicBezTo>
                    <a:pt x="133672" y="159428"/>
                    <a:pt x="159427" y="133673"/>
                    <a:pt x="166154" y="100717"/>
                  </a:cubicBezTo>
                  <a:lnTo>
                    <a:pt x="285328" y="100717"/>
                  </a:lnTo>
                  <a:cubicBezTo>
                    <a:pt x="294597" y="100717"/>
                    <a:pt x="302111" y="93203"/>
                    <a:pt x="302111" y="83934"/>
                  </a:cubicBezTo>
                  <a:cubicBezTo>
                    <a:pt x="302111" y="74664"/>
                    <a:pt x="294597" y="67150"/>
                    <a:pt x="285328" y="67150"/>
                  </a:cubicBezTo>
                  <a:close/>
                  <a:moveTo>
                    <a:pt x="83929" y="134284"/>
                  </a:moveTo>
                  <a:cubicBezTo>
                    <a:pt x="56122" y="134284"/>
                    <a:pt x="33579" y="111741"/>
                    <a:pt x="33579" y="83934"/>
                  </a:cubicBezTo>
                  <a:cubicBezTo>
                    <a:pt x="33579" y="56126"/>
                    <a:pt x="56122" y="33583"/>
                    <a:pt x="83929" y="33583"/>
                  </a:cubicBezTo>
                  <a:cubicBezTo>
                    <a:pt x="111736" y="33583"/>
                    <a:pt x="134279" y="56126"/>
                    <a:pt x="134279" y="83934"/>
                  </a:cubicBezTo>
                  <a:cubicBezTo>
                    <a:pt x="134249" y="111729"/>
                    <a:pt x="111724" y="134254"/>
                    <a:pt x="83929" y="134284"/>
                  </a:cubicBezTo>
                  <a:close/>
                </a:path>
              </a:pathLst>
            </a:custGeom>
            <a:grpFill/>
            <a:ln w="8111"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6D16783F-353B-EAFA-1A8D-97854E390934}"/>
                </a:ext>
              </a:extLst>
            </p:cNvPr>
            <p:cNvSpPr/>
            <p:nvPr/>
          </p:nvSpPr>
          <p:spPr>
            <a:xfrm>
              <a:off x="5643140" y="4608396"/>
              <a:ext cx="302111" cy="167867"/>
            </a:xfrm>
            <a:custGeom>
              <a:avLst/>
              <a:gdLst>
                <a:gd name="connsiteX0" fmla="*/ 166154 w 302111"/>
                <a:gd name="connsiteY0" fmla="*/ 100717 h 167867"/>
                <a:gd name="connsiteX1" fmla="*/ 285328 w 302111"/>
                <a:gd name="connsiteY1" fmla="*/ 100717 h 167867"/>
                <a:gd name="connsiteX2" fmla="*/ 302111 w 302111"/>
                <a:gd name="connsiteY2" fmla="*/ 83934 h 167867"/>
                <a:gd name="connsiteX3" fmla="*/ 285328 w 302111"/>
                <a:gd name="connsiteY3" fmla="*/ 67150 h 167867"/>
                <a:gd name="connsiteX4" fmla="*/ 166154 w 302111"/>
                <a:gd name="connsiteY4" fmla="*/ 67150 h 167867"/>
                <a:gd name="connsiteX5" fmla="*/ 67149 w 302111"/>
                <a:gd name="connsiteY5" fmla="*/ 1712 h 167867"/>
                <a:gd name="connsiteX6" fmla="*/ 1712 w 302111"/>
                <a:gd name="connsiteY6" fmla="*/ 100717 h 167867"/>
                <a:gd name="connsiteX7" fmla="*/ 100716 w 302111"/>
                <a:gd name="connsiteY7" fmla="*/ 166155 h 167867"/>
                <a:gd name="connsiteX8" fmla="*/ 166154 w 302111"/>
                <a:gd name="connsiteY8" fmla="*/ 100717 h 167867"/>
                <a:gd name="connsiteX9" fmla="*/ 33579 w 302111"/>
                <a:gd name="connsiteY9" fmla="*/ 83934 h 167867"/>
                <a:gd name="connsiteX10" fmla="*/ 83929 w 302111"/>
                <a:gd name="connsiteY10" fmla="*/ 33583 h 167867"/>
                <a:gd name="connsiteX11" fmla="*/ 134279 w 302111"/>
                <a:gd name="connsiteY11" fmla="*/ 83934 h 167867"/>
                <a:gd name="connsiteX12" fmla="*/ 83929 w 302111"/>
                <a:gd name="connsiteY12" fmla="*/ 134284 h 167867"/>
                <a:gd name="connsiteX13" fmla="*/ 33579 w 302111"/>
                <a:gd name="connsiteY13" fmla="*/ 83934 h 16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2111" h="167867">
                  <a:moveTo>
                    <a:pt x="166154" y="100717"/>
                  </a:moveTo>
                  <a:lnTo>
                    <a:pt x="285328" y="100717"/>
                  </a:lnTo>
                  <a:cubicBezTo>
                    <a:pt x="294597" y="100717"/>
                    <a:pt x="302111" y="93203"/>
                    <a:pt x="302111" y="83934"/>
                  </a:cubicBezTo>
                  <a:cubicBezTo>
                    <a:pt x="302111" y="74664"/>
                    <a:pt x="294597" y="67150"/>
                    <a:pt x="285328" y="67150"/>
                  </a:cubicBezTo>
                  <a:lnTo>
                    <a:pt x="166154" y="67150"/>
                  </a:lnTo>
                  <a:cubicBezTo>
                    <a:pt x="156884" y="21740"/>
                    <a:pt x="112559" y="-7557"/>
                    <a:pt x="67149" y="1712"/>
                  </a:cubicBezTo>
                  <a:cubicBezTo>
                    <a:pt x="21740" y="10981"/>
                    <a:pt x="-7557" y="55307"/>
                    <a:pt x="1712" y="100717"/>
                  </a:cubicBezTo>
                  <a:cubicBezTo>
                    <a:pt x="10981" y="146127"/>
                    <a:pt x="55307" y="175424"/>
                    <a:pt x="100716" y="166155"/>
                  </a:cubicBezTo>
                  <a:cubicBezTo>
                    <a:pt x="133671" y="159428"/>
                    <a:pt x="159427" y="133673"/>
                    <a:pt x="166154" y="100717"/>
                  </a:cubicBezTo>
                  <a:close/>
                  <a:moveTo>
                    <a:pt x="33579" y="83934"/>
                  </a:moveTo>
                  <a:cubicBezTo>
                    <a:pt x="33579" y="56126"/>
                    <a:pt x="56122" y="33583"/>
                    <a:pt x="83929" y="33583"/>
                  </a:cubicBezTo>
                  <a:cubicBezTo>
                    <a:pt x="111736" y="33583"/>
                    <a:pt x="134279" y="56126"/>
                    <a:pt x="134279" y="83934"/>
                  </a:cubicBezTo>
                  <a:cubicBezTo>
                    <a:pt x="134279" y="111741"/>
                    <a:pt x="111736" y="134284"/>
                    <a:pt x="83929" y="134284"/>
                  </a:cubicBezTo>
                  <a:cubicBezTo>
                    <a:pt x="56134" y="134254"/>
                    <a:pt x="33609" y="111729"/>
                    <a:pt x="33579" y="83934"/>
                  </a:cubicBezTo>
                  <a:close/>
                </a:path>
              </a:pathLst>
            </a:custGeom>
            <a:grpFill/>
            <a:ln w="8111"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EC972164-9AD1-A87D-A272-4B2C72C7BE95}"/>
                </a:ext>
              </a:extLst>
            </p:cNvPr>
            <p:cNvSpPr/>
            <p:nvPr/>
          </p:nvSpPr>
          <p:spPr>
            <a:xfrm>
              <a:off x="5710273" y="4339862"/>
              <a:ext cx="302111" cy="167850"/>
            </a:xfrm>
            <a:custGeom>
              <a:avLst/>
              <a:gdLst>
                <a:gd name="connsiteX0" fmla="*/ 83929 w 302111"/>
                <a:gd name="connsiteY0" fmla="*/ 167851 h 167850"/>
                <a:gd name="connsiteX1" fmla="*/ 166154 w 302111"/>
                <a:gd name="connsiteY1" fmla="*/ 100717 h 167850"/>
                <a:gd name="connsiteX2" fmla="*/ 285328 w 302111"/>
                <a:gd name="connsiteY2" fmla="*/ 100717 h 167850"/>
                <a:gd name="connsiteX3" fmla="*/ 302111 w 302111"/>
                <a:gd name="connsiteY3" fmla="*/ 83934 h 167850"/>
                <a:gd name="connsiteX4" fmla="*/ 285328 w 302111"/>
                <a:gd name="connsiteY4" fmla="*/ 67150 h 167850"/>
                <a:gd name="connsiteX5" fmla="*/ 166154 w 302111"/>
                <a:gd name="connsiteY5" fmla="*/ 67150 h 167850"/>
                <a:gd name="connsiteX6" fmla="*/ 67149 w 302111"/>
                <a:gd name="connsiteY6" fmla="*/ 1712 h 167850"/>
                <a:gd name="connsiteX7" fmla="*/ 1712 w 302111"/>
                <a:gd name="connsiteY7" fmla="*/ 100717 h 167850"/>
                <a:gd name="connsiteX8" fmla="*/ 83929 w 302111"/>
                <a:gd name="connsiteY8" fmla="*/ 167851 h 167850"/>
                <a:gd name="connsiteX9" fmla="*/ 83929 w 302111"/>
                <a:gd name="connsiteY9" fmla="*/ 33583 h 167850"/>
                <a:gd name="connsiteX10" fmla="*/ 134279 w 302111"/>
                <a:gd name="connsiteY10" fmla="*/ 83934 h 167850"/>
                <a:gd name="connsiteX11" fmla="*/ 83929 w 302111"/>
                <a:gd name="connsiteY11" fmla="*/ 134284 h 167850"/>
                <a:gd name="connsiteX12" fmla="*/ 33579 w 302111"/>
                <a:gd name="connsiteY12" fmla="*/ 83934 h 167850"/>
                <a:gd name="connsiteX13" fmla="*/ 83929 w 302111"/>
                <a:gd name="connsiteY13" fmla="*/ 33583 h 16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2111" h="167850">
                  <a:moveTo>
                    <a:pt x="83929" y="167851"/>
                  </a:moveTo>
                  <a:cubicBezTo>
                    <a:pt x="123787" y="167796"/>
                    <a:pt x="158127" y="139759"/>
                    <a:pt x="166154" y="100717"/>
                  </a:cubicBezTo>
                  <a:lnTo>
                    <a:pt x="285328" y="100717"/>
                  </a:lnTo>
                  <a:cubicBezTo>
                    <a:pt x="294597" y="100717"/>
                    <a:pt x="302111" y="93203"/>
                    <a:pt x="302111" y="83934"/>
                  </a:cubicBezTo>
                  <a:cubicBezTo>
                    <a:pt x="302111" y="74664"/>
                    <a:pt x="294597" y="67150"/>
                    <a:pt x="285328" y="67150"/>
                  </a:cubicBezTo>
                  <a:lnTo>
                    <a:pt x="166154" y="67150"/>
                  </a:lnTo>
                  <a:cubicBezTo>
                    <a:pt x="156884" y="21740"/>
                    <a:pt x="112559" y="-7557"/>
                    <a:pt x="67149" y="1712"/>
                  </a:cubicBezTo>
                  <a:cubicBezTo>
                    <a:pt x="21740" y="10981"/>
                    <a:pt x="-7557" y="55307"/>
                    <a:pt x="1712" y="100717"/>
                  </a:cubicBezTo>
                  <a:cubicBezTo>
                    <a:pt x="9687" y="139787"/>
                    <a:pt x="44054" y="167849"/>
                    <a:pt x="83929" y="167851"/>
                  </a:cubicBezTo>
                  <a:close/>
                  <a:moveTo>
                    <a:pt x="83929" y="33583"/>
                  </a:moveTo>
                  <a:cubicBezTo>
                    <a:pt x="111736" y="33583"/>
                    <a:pt x="134279" y="56126"/>
                    <a:pt x="134279" y="83934"/>
                  </a:cubicBezTo>
                  <a:cubicBezTo>
                    <a:pt x="134279" y="111741"/>
                    <a:pt x="111736" y="134284"/>
                    <a:pt x="83929" y="134284"/>
                  </a:cubicBezTo>
                  <a:cubicBezTo>
                    <a:pt x="56122" y="134284"/>
                    <a:pt x="33579" y="111741"/>
                    <a:pt x="33579" y="83934"/>
                  </a:cubicBezTo>
                  <a:cubicBezTo>
                    <a:pt x="33609" y="56139"/>
                    <a:pt x="56134" y="33614"/>
                    <a:pt x="83929" y="33583"/>
                  </a:cubicBezTo>
                  <a:close/>
                </a:path>
              </a:pathLst>
            </a:custGeom>
            <a:grpFill/>
            <a:ln w="8111"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AF0C6CB9-4B68-11B3-6256-C17F5B0F1FC1}"/>
                </a:ext>
              </a:extLst>
            </p:cNvPr>
            <p:cNvSpPr/>
            <p:nvPr/>
          </p:nvSpPr>
          <p:spPr>
            <a:xfrm>
              <a:off x="5995601" y="4373445"/>
              <a:ext cx="453164" cy="755252"/>
            </a:xfrm>
            <a:custGeom>
              <a:avLst/>
              <a:gdLst>
                <a:gd name="connsiteX0" fmla="*/ 450807 w 453164"/>
                <a:gd name="connsiteY0" fmla="*/ 354046 h 755252"/>
                <a:gd name="connsiteX1" fmla="*/ 353212 w 453164"/>
                <a:gd name="connsiteY1" fmla="*/ 141098 h 755252"/>
                <a:gd name="connsiteX2" fmla="*/ 167833 w 453164"/>
                <a:gd name="connsiteY2" fmla="*/ 0 h 755252"/>
                <a:gd name="connsiteX3" fmla="*/ 151049 w 453164"/>
                <a:gd name="connsiteY3" fmla="*/ 0 h 755252"/>
                <a:gd name="connsiteX4" fmla="*/ 67133 w 453164"/>
                <a:gd name="connsiteY4" fmla="*/ 83917 h 755252"/>
                <a:gd name="connsiteX5" fmla="*/ 67133 w 453164"/>
                <a:gd name="connsiteY5" fmla="*/ 220212 h 755252"/>
                <a:gd name="connsiteX6" fmla="*/ 0 w 453164"/>
                <a:gd name="connsiteY6" fmla="*/ 318884 h 755252"/>
                <a:gd name="connsiteX7" fmla="*/ 67856 w 453164"/>
                <a:gd name="connsiteY7" fmla="*/ 417687 h 755252"/>
                <a:gd name="connsiteX8" fmla="*/ 222378 w 453164"/>
                <a:gd name="connsiteY8" fmla="*/ 570635 h 755252"/>
                <a:gd name="connsiteX9" fmla="*/ 262566 w 453164"/>
                <a:gd name="connsiteY9" fmla="*/ 555228 h 755252"/>
                <a:gd name="connsiteX10" fmla="*/ 276924 w 453164"/>
                <a:gd name="connsiteY10" fmla="*/ 520285 h 755252"/>
                <a:gd name="connsiteX11" fmla="*/ 222378 w 453164"/>
                <a:gd name="connsiteY11" fmla="*/ 469935 h 755252"/>
                <a:gd name="connsiteX12" fmla="*/ 143822 w 453164"/>
                <a:gd name="connsiteY12" fmla="*/ 504411 h 755252"/>
                <a:gd name="connsiteX13" fmla="*/ 101460 w 453164"/>
                <a:gd name="connsiteY13" fmla="*/ 417332 h 755252"/>
                <a:gd name="connsiteX14" fmla="*/ 167833 w 453164"/>
                <a:gd name="connsiteY14" fmla="*/ 318884 h 755252"/>
                <a:gd name="connsiteX15" fmla="*/ 100700 w 453164"/>
                <a:gd name="connsiteY15" fmla="*/ 220214 h 755252"/>
                <a:gd name="connsiteX16" fmla="*/ 100700 w 453164"/>
                <a:gd name="connsiteY16" fmla="*/ 83917 h 755252"/>
                <a:gd name="connsiteX17" fmla="*/ 151049 w 453164"/>
                <a:gd name="connsiteY17" fmla="*/ 33567 h 755252"/>
                <a:gd name="connsiteX18" fmla="*/ 167833 w 453164"/>
                <a:gd name="connsiteY18" fmla="*/ 33567 h 755252"/>
                <a:gd name="connsiteX19" fmla="*/ 418818 w 453164"/>
                <a:gd name="connsiteY19" fmla="*/ 364227 h 755252"/>
                <a:gd name="connsiteX20" fmla="*/ 407875 w 453164"/>
                <a:gd name="connsiteY20" fmla="*/ 385248 h 755252"/>
                <a:gd name="connsiteX21" fmla="*/ 402798 w 453164"/>
                <a:gd name="connsiteY21" fmla="*/ 386024 h 755252"/>
                <a:gd name="connsiteX22" fmla="*/ 386015 w 453164"/>
                <a:gd name="connsiteY22" fmla="*/ 386024 h 755252"/>
                <a:gd name="connsiteX23" fmla="*/ 335665 w 453164"/>
                <a:gd name="connsiteY23" fmla="*/ 436374 h 755252"/>
                <a:gd name="connsiteX24" fmla="*/ 335665 w 453164"/>
                <a:gd name="connsiteY24" fmla="*/ 503502 h 755252"/>
                <a:gd name="connsiteX25" fmla="*/ 218182 w 453164"/>
                <a:gd name="connsiteY25" fmla="*/ 620985 h 755252"/>
                <a:gd name="connsiteX26" fmla="*/ 167833 w 453164"/>
                <a:gd name="connsiteY26" fmla="*/ 620985 h 755252"/>
                <a:gd name="connsiteX27" fmla="*/ 117483 w 453164"/>
                <a:gd name="connsiteY27" fmla="*/ 671336 h 755252"/>
                <a:gd name="connsiteX28" fmla="*/ 117483 w 453164"/>
                <a:gd name="connsiteY28" fmla="*/ 738469 h 755252"/>
                <a:gd name="connsiteX29" fmla="*/ 134266 w 453164"/>
                <a:gd name="connsiteY29" fmla="*/ 755253 h 755252"/>
                <a:gd name="connsiteX30" fmla="*/ 151049 w 453164"/>
                <a:gd name="connsiteY30" fmla="*/ 738469 h 755252"/>
                <a:gd name="connsiteX31" fmla="*/ 151049 w 453164"/>
                <a:gd name="connsiteY31" fmla="*/ 671336 h 755252"/>
                <a:gd name="connsiteX32" fmla="*/ 167833 w 453164"/>
                <a:gd name="connsiteY32" fmla="*/ 654552 h 755252"/>
                <a:gd name="connsiteX33" fmla="*/ 218182 w 453164"/>
                <a:gd name="connsiteY33" fmla="*/ 654552 h 755252"/>
                <a:gd name="connsiteX34" fmla="*/ 369232 w 453164"/>
                <a:gd name="connsiteY34" fmla="*/ 503502 h 755252"/>
                <a:gd name="connsiteX35" fmla="*/ 369232 w 453164"/>
                <a:gd name="connsiteY35" fmla="*/ 436374 h 755252"/>
                <a:gd name="connsiteX36" fmla="*/ 386015 w 453164"/>
                <a:gd name="connsiteY36" fmla="*/ 419591 h 755252"/>
                <a:gd name="connsiteX37" fmla="*/ 402798 w 453164"/>
                <a:gd name="connsiteY37" fmla="*/ 419591 h 755252"/>
                <a:gd name="connsiteX38" fmla="*/ 453165 w 453164"/>
                <a:gd name="connsiteY38" fmla="*/ 369332 h 755252"/>
                <a:gd name="connsiteX39" fmla="*/ 450807 w 453164"/>
                <a:gd name="connsiteY39" fmla="*/ 354052 h 755252"/>
                <a:gd name="connsiteX40" fmla="*/ 222378 w 453164"/>
                <a:gd name="connsiteY40" fmla="*/ 503502 h 755252"/>
                <a:gd name="connsiteX41" fmla="*/ 243357 w 453164"/>
                <a:gd name="connsiteY41" fmla="*/ 520285 h 755252"/>
                <a:gd name="connsiteX42" fmla="*/ 222378 w 453164"/>
                <a:gd name="connsiteY42" fmla="*/ 537069 h 755252"/>
                <a:gd name="connsiteX43" fmla="*/ 172422 w 453164"/>
                <a:gd name="connsiteY43" fmla="*/ 524784 h 755252"/>
                <a:gd name="connsiteX44" fmla="*/ 222378 w 453164"/>
                <a:gd name="connsiteY44" fmla="*/ 503502 h 755252"/>
                <a:gd name="connsiteX45" fmla="*/ 134266 w 453164"/>
                <a:gd name="connsiteY45" fmla="*/ 318884 h 755252"/>
                <a:gd name="connsiteX46" fmla="*/ 83916 w 453164"/>
                <a:gd name="connsiteY46" fmla="*/ 386018 h 755252"/>
                <a:gd name="connsiteX47" fmla="*/ 33567 w 453164"/>
                <a:gd name="connsiteY47" fmla="*/ 318884 h 755252"/>
                <a:gd name="connsiteX48" fmla="*/ 83916 w 453164"/>
                <a:gd name="connsiteY48" fmla="*/ 251751 h 755252"/>
                <a:gd name="connsiteX49" fmla="*/ 134266 w 453164"/>
                <a:gd name="connsiteY49" fmla="*/ 318884 h 75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53164" h="755252">
                  <a:moveTo>
                    <a:pt x="450807" y="354046"/>
                  </a:moveTo>
                  <a:cubicBezTo>
                    <a:pt x="426798" y="279458"/>
                    <a:pt x="394037" y="207977"/>
                    <a:pt x="353212" y="141098"/>
                  </a:cubicBezTo>
                  <a:cubicBezTo>
                    <a:pt x="294002" y="47472"/>
                    <a:pt x="231630" y="0"/>
                    <a:pt x="167833" y="0"/>
                  </a:cubicBezTo>
                  <a:lnTo>
                    <a:pt x="151049" y="0"/>
                  </a:lnTo>
                  <a:cubicBezTo>
                    <a:pt x="104726" y="54"/>
                    <a:pt x="67187" y="37593"/>
                    <a:pt x="67133" y="83917"/>
                  </a:cubicBezTo>
                  <a:lnTo>
                    <a:pt x="67133" y="220212"/>
                  </a:lnTo>
                  <a:cubicBezTo>
                    <a:pt x="28879" y="229569"/>
                    <a:pt x="0" y="270249"/>
                    <a:pt x="0" y="318884"/>
                  </a:cubicBezTo>
                  <a:cubicBezTo>
                    <a:pt x="0" y="367818"/>
                    <a:pt x="29248" y="408665"/>
                    <a:pt x="67856" y="417687"/>
                  </a:cubicBezTo>
                  <a:cubicBezTo>
                    <a:pt x="75094" y="501991"/>
                    <a:pt x="142863" y="570635"/>
                    <a:pt x="222378" y="570635"/>
                  </a:cubicBezTo>
                  <a:cubicBezTo>
                    <a:pt x="237314" y="571191"/>
                    <a:pt x="251829" y="565626"/>
                    <a:pt x="262566" y="555228"/>
                  </a:cubicBezTo>
                  <a:cubicBezTo>
                    <a:pt x="271827" y="545965"/>
                    <a:pt x="276998" y="533383"/>
                    <a:pt x="276924" y="520285"/>
                  </a:cubicBezTo>
                  <a:cubicBezTo>
                    <a:pt x="276924" y="495265"/>
                    <a:pt x="258190" y="469935"/>
                    <a:pt x="222378" y="469935"/>
                  </a:cubicBezTo>
                  <a:cubicBezTo>
                    <a:pt x="189123" y="469935"/>
                    <a:pt x="155515" y="494831"/>
                    <a:pt x="143822" y="504411"/>
                  </a:cubicBezTo>
                  <a:cubicBezTo>
                    <a:pt x="119802" y="481341"/>
                    <a:pt x="104784" y="450470"/>
                    <a:pt x="101460" y="417332"/>
                  </a:cubicBezTo>
                  <a:cubicBezTo>
                    <a:pt x="139331" y="407620"/>
                    <a:pt x="167833" y="367188"/>
                    <a:pt x="167833" y="318884"/>
                  </a:cubicBezTo>
                  <a:cubicBezTo>
                    <a:pt x="167833" y="270250"/>
                    <a:pt x="138954" y="229571"/>
                    <a:pt x="100700" y="220214"/>
                  </a:cubicBezTo>
                  <a:lnTo>
                    <a:pt x="100700" y="83917"/>
                  </a:lnTo>
                  <a:cubicBezTo>
                    <a:pt x="100730" y="56122"/>
                    <a:pt x="123255" y="33597"/>
                    <a:pt x="151049" y="33567"/>
                  </a:cubicBezTo>
                  <a:lnTo>
                    <a:pt x="167833" y="33567"/>
                  </a:lnTo>
                  <a:cubicBezTo>
                    <a:pt x="283078" y="33567"/>
                    <a:pt x="382398" y="249858"/>
                    <a:pt x="418818" y="364227"/>
                  </a:cubicBezTo>
                  <a:cubicBezTo>
                    <a:pt x="421604" y="373053"/>
                    <a:pt x="416703" y="382464"/>
                    <a:pt x="407875" y="385248"/>
                  </a:cubicBezTo>
                  <a:cubicBezTo>
                    <a:pt x="406239" y="385766"/>
                    <a:pt x="404518" y="386028"/>
                    <a:pt x="402798" y="386024"/>
                  </a:cubicBezTo>
                  <a:lnTo>
                    <a:pt x="386015" y="386024"/>
                  </a:lnTo>
                  <a:cubicBezTo>
                    <a:pt x="358222" y="386054"/>
                    <a:pt x="335695" y="408579"/>
                    <a:pt x="335665" y="436374"/>
                  </a:cubicBezTo>
                  <a:lnTo>
                    <a:pt x="335665" y="503502"/>
                  </a:lnTo>
                  <a:cubicBezTo>
                    <a:pt x="335592" y="568356"/>
                    <a:pt x="283036" y="620912"/>
                    <a:pt x="218182" y="620985"/>
                  </a:cubicBezTo>
                  <a:lnTo>
                    <a:pt x="167833" y="620985"/>
                  </a:lnTo>
                  <a:cubicBezTo>
                    <a:pt x="140038" y="621016"/>
                    <a:pt x="117513" y="643541"/>
                    <a:pt x="117483" y="671336"/>
                  </a:cubicBezTo>
                  <a:lnTo>
                    <a:pt x="117483" y="738469"/>
                  </a:lnTo>
                  <a:cubicBezTo>
                    <a:pt x="117483" y="747742"/>
                    <a:pt x="124997" y="755253"/>
                    <a:pt x="134266" y="755253"/>
                  </a:cubicBezTo>
                  <a:cubicBezTo>
                    <a:pt x="143535" y="755253"/>
                    <a:pt x="151049" y="747742"/>
                    <a:pt x="151049" y="738469"/>
                  </a:cubicBezTo>
                  <a:lnTo>
                    <a:pt x="151049" y="671336"/>
                  </a:lnTo>
                  <a:cubicBezTo>
                    <a:pt x="151061" y="662071"/>
                    <a:pt x="158568" y="654564"/>
                    <a:pt x="167833" y="654552"/>
                  </a:cubicBezTo>
                  <a:lnTo>
                    <a:pt x="218182" y="654552"/>
                  </a:lnTo>
                  <a:cubicBezTo>
                    <a:pt x="301564" y="654456"/>
                    <a:pt x="369131" y="586884"/>
                    <a:pt x="369232" y="503502"/>
                  </a:cubicBezTo>
                  <a:lnTo>
                    <a:pt x="369232" y="436374"/>
                  </a:lnTo>
                  <a:cubicBezTo>
                    <a:pt x="369240" y="427110"/>
                    <a:pt x="376751" y="419603"/>
                    <a:pt x="386015" y="419591"/>
                  </a:cubicBezTo>
                  <a:lnTo>
                    <a:pt x="402798" y="419591"/>
                  </a:lnTo>
                  <a:cubicBezTo>
                    <a:pt x="430583" y="419620"/>
                    <a:pt x="453131" y="397119"/>
                    <a:pt x="453165" y="369332"/>
                  </a:cubicBezTo>
                  <a:cubicBezTo>
                    <a:pt x="453173" y="364148"/>
                    <a:pt x="452376" y="358993"/>
                    <a:pt x="450807" y="354052"/>
                  </a:cubicBezTo>
                  <a:close/>
                  <a:moveTo>
                    <a:pt x="222378" y="503502"/>
                  </a:moveTo>
                  <a:cubicBezTo>
                    <a:pt x="237842" y="503502"/>
                    <a:pt x="243357" y="512172"/>
                    <a:pt x="243357" y="520285"/>
                  </a:cubicBezTo>
                  <a:cubicBezTo>
                    <a:pt x="243357" y="528398"/>
                    <a:pt x="237842" y="537069"/>
                    <a:pt x="222378" y="537069"/>
                  </a:cubicBezTo>
                  <a:cubicBezTo>
                    <a:pt x="204985" y="537014"/>
                    <a:pt x="187857" y="532802"/>
                    <a:pt x="172422" y="524784"/>
                  </a:cubicBezTo>
                  <a:cubicBezTo>
                    <a:pt x="185460" y="515383"/>
                    <a:pt x="205791" y="503502"/>
                    <a:pt x="222378" y="503502"/>
                  </a:cubicBezTo>
                  <a:close/>
                  <a:moveTo>
                    <a:pt x="134266" y="318884"/>
                  </a:moveTo>
                  <a:cubicBezTo>
                    <a:pt x="134266" y="355901"/>
                    <a:pt x="111681" y="386018"/>
                    <a:pt x="83916" y="386018"/>
                  </a:cubicBezTo>
                  <a:cubicBezTo>
                    <a:pt x="56152" y="386018"/>
                    <a:pt x="33567" y="355901"/>
                    <a:pt x="33567" y="318884"/>
                  </a:cubicBezTo>
                  <a:cubicBezTo>
                    <a:pt x="33567" y="281868"/>
                    <a:pt x="56152" y="251751"/>
                    <a:pt x="83916" y="251751"/>
                  </a:cubicBezTo>
                  <a:cubicBezTo>
                    <a:pt x="111681" y="251751"/>
                    <a:pt x="134266" y="281865"/>
                    <a:pt x="134266" y="318884"/>
                  </a:cubicBezTo>
                  <a:close/>
                </a:path>
              </a:pathLst>
            </a:custGeom>
            <a:grpFill/>
            <a:ln w="8111" cap="flat">
              <a:noFill/>
              <a:prstDash val="solid"/>
              <a:miter/>
            </a:ln>
          </p:spPr>
          <p:txBody>
            <a:bodyPr rtlCol="0" anchor="ctr"/>
            <a:lstStyle/>
            <a:p>
              <a:endParaRPr lang="en-US"/>
            </a:p>
          </p:txBody>
        </p:sp>
      </p:grpSp>
      <p:cxnSp>
        <p:nvCxnSpPr>
          <p:cNvPr id="13" name="Straight Connector 12">
            <a:extLst>
              <a:ext uri="{FF2B5EF4-FFF2-40B4-BE49-F238E27FC236}">
                <a16:creationId xmlns:a16="http://schemas.microsoft.com/office/drawing/2014/main" id="{07B9E1BB-45B5-3907-97D4-1B5FA2329ED7}"/>
              </a:ext>
            </a:extLst>
          </p:cNvPr>
          <p:cNvCxnSpPr>
            <a:cxnSpLocks/>
          </p:cNvCxnSpPr>
          <p:nvPr/>
        </p:nvCxnSpPr>
        <p:spPr>
          <a:xfrm>
            <a:off x="0" y="2229115"/>
            <a:ext cx="12192000" cy="0"/>
          </a:xfrm>
          <a:prstGeom prst="line">
            <a:avLst/>
          </a:prstGeom>
          <a:ln w="12700">
            <a:solidFill>
              <a:schemeClr val="tx1">
                <a:alpha val="42000"/>
              </a:schemeClr>
            </a:solidFill>
            <a:tailEnd type="non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941B9033-884E-5FB3-D1BC-92B0944CBEE3}"/>
              </a:ext>
            </a:extLst>
          </p:cNvPr>
          <p:cNvSpPr>
            <a:spLocks noChangeAspect="1"/>
          </p:cNvSpPr>
          <p:nvPr/>
        </p:nvSpPr>
        <p:spPr>
          <a:xfrm flipV="1">
            <a:off x="1165657" y="2181989"/>
            <a:ext cx="137160" cy="137160"/>
          </a:xfrm>
          <a:prstGeom prst="ellipse">
            <a:avLst/>
          </a:prstGeom>
          <a:gradFill>
            <a:gsLst>
              <a:gs pos="0">
                <a:schemeClr val="accent5"/>
              </a:gs>
              <a:gs pos="100000">
                <a:srgbClr val="A875FC"/>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121212"/>
              </a:solidFill>
              <a:effectLst/>
              <a:uLnTx/>
              <a:uFillTx/>
              <a:latin typeface="CiscoSansTT Light"/>
              <a:ea typeface="+mn-ea"/>
              <a:cs typeface="+mn-cs"/>
            </a:endParaRPr>
          </a:p>
        </p:txBody>
      </p:sp>
      <p:sp>
        <p:nvSpPr>
          <p:cNvPr id="29" name="Content Placeholder 1">
            <a:extLst>
              <a:ext uri="{FF2B5EF4-FFF2-40B4-BE49-F238E27FC236}">
                <a16:creationId xmlns:a16="http://schemas.microsoft.com/office/drawing/2014/main" id="{F3DE1D51-8F95-BCD1-2DE7-F5D7B4434651}"/>
              </a:ext>
            </a:extLst>
          </p:cNvPr>
          <p:cNvSpPr txBox="1">
            <a:spLocks/>
          </p:cNvSpPr>
          <p:nvPr/>
        </p:nvSpPr>
        <p:spPr>
          <a:xfrm>
            <a:off x="1165656" y="3069957"/>
            <a:ext cx="2663393" cy="1328252"/>
          </a:xfrm>
          <a:prstGeom prst="rect">
            <a:avLst/>
          </a:prstGeom>
        </p:spPr>
        <p:txBody>
          <a:bodyPr lIns="0" tIns="0" rIns="0" bIns="0"/>
          <a:lstStyle>
            <a:lvl1pPr marL="0" indent="0" algn="l" defTabSz="882171" rtl="0" eaLnBrk="1" latinLnBrk="0" hangingPunct="1">
              <a:lnSpc>
                <a:spcPct val="100000"/>
              </a:lnSpc>
              <a:spcBef>
                <a:spcPts val="0"/>
              </a:spcBef>
              <a:spcAft>
                <a:spcPts val="1000"/>
              </a:spcAft>
              <a:buFont typeface="Arial" panose="020B0604020202020204" pitchFamily="34" charset="0"/>
              <a:buNone/>
              <a:defRPr sz="1400" b="0" i="0" kern="0" spc="0" baseline="0">
                <a:solidFill>
                  <a:schemeClr val="tx1"/>
                </a:solidFill>
                <a:latin typeface="+mn-lt"/>
                <a:ea typeface="+mn-ea"/>
                <a:cs typeface="+mn-cs"/>
              </a:defRPr>
            </a:lvl1pPr>
            <a:lvl2pPr marL="174625" indent="-174625" algn="l" defTabSz="882171" rtl="0" eaLnBrk="1" latinLnBrk="0" hangingPunct="1">
              <a:lnSpc>
                <a:spcPct val="100000"/>
              </a:lnSpc>
              <a:spcBef>
                <a:spcPts val="0"/>
              </a:spcBef>
              <a:spcAft>
                <a:spcPts val="1000"/>
              </a:spcAft>
              <a:buFont typeface="Arial" panose="020B0604020202020204" pitchFamily="34" charset="0"/>
              <a:buChar char="•"/>
              <a:defRPr sz="1200" b="0" i="0" kern="0" spc="0" baseline="0">
                <a:solidFill>
                  <a:schemeClr val="tx1"/>
                </a:solidFill>
                <a:latin typeface="+mn-lt"/>
                <a:ea typeface="+mn-ea"/>
                <a:cs typeface="CiscoSansTT" panose="020B0503020201020303" pitchFamily="34" charset="0"/>
              </a:defRPr>
            </a:lvl2pPr>
            <a:lvl3pPr marL="342900" indent="-168275" algn="l" defTabSz="882171" rtl="0" eaLnBrk="1" latinLnBrk="0" hangingPunct="1">
              <a:lnSpc>
                <a:spcPct val="100000"/>
              </a:lnSpc>
              <a:spcBef>
                <a:spcPts val="0"/>
              </a:spcBef>
              <a:spcAft>
                <a:spcPts val="1000"/>
              </a:spcAft>
              <a:buFont typeface="Arial" panose="020B0604020202020204" pitchFamily="34" charset="0"/>
              <a:buChar char="•"/>
              <a:defRPr sz="1100" b="0" i="0" kern="0" spc="0" baseline="0">
                <a:solidFill>
                  <a:schemeClr val="tx1"/>
                </a:solidFill>
                <a:latin typeface="+mn-lt"/>
                <a:ea typeface="+mn-ea"/>
                <a:cs typeface="CiscoSansTT" panose="020B0503020201020303" pitchFamily="34" charset="0"/>
              </a:defRPr>
            </a:lvl3pPr>
            <a:lvl4pPr marL="457200" indent="-114300" algn="l" defTabSz="882171" rtl="0" eaLnBrk="1" latinLnBrk="0" hangingPunct="1">
              <a:lnSpc>
                <a:spcPct val="100000"/>
              </a:lnSpc>
              <a:spcBef>
                <a:spcPts val="0"/>
              </a:spcBef>
              <a:spcAft>
                <a:spcPts val="1000"/>
              </a:spcAft>
              <a:buFont typeface="Arial" panose="020B0604020202020204" pitchFamily="34" charset="0"/>
              <a:buChar char="•"/>
              <a:defRPr sz="700" b="0" i="0" kern="0" spc="0" baseline="0">
                <a:solidFill>
                  <a:schemeClr val="tx1"/>
                </a:solidFill>
                <a:latin typeface="+mn-lt"/>
                <a:ea typeface="+mn-ea"/>
                <a:cs typeface="CiscoSansTT" panose="020B0503020201020303" pitchFamily="34" charset="0"/>
              </a:defRPr>
            </a:lvl4pPr>
            <a:lvl5pPr marL="571500" marR="0" indent="-114300" algn="l" defTabSz="882171" rtl="0" eaLnBrk="1" fontAlgn="auto" latinLnBrk="0" hangingPunct="1">
              <a:lnSpc>
                <a:spcPct val="100000"/>
              </a:lnSpc>
              <a:spcBef>
                <a:spcPts val="0"/>
              </a:spcBef>
              <a:spcAft>
                <a:spcPts val="1000"/>
              </a:spcAft>
              <a:buClrTx/>
              <a:buSzTx/>
              <a:buFont typeface="Arial" panose="020B0604020202020204" pitchFamily="34" charset="0"/>
              <a:buChar char="•"/>
              <a:tabLst/>
              <a:defRPr sz="500" b="0" i="0" kern="1200" spc="0" baseline="0">
                <a:solidFill>
                  <a:schemeClr val="tx1"/>
                </a:solidFill>
                <a:latin typeface="+mn-lt"/>
                <a:ea typeface="+mn-ea"/>
                <a:cs typeface="+mn-cs"/>
              </a:defRPr>
            </a:lvl5pPr>
            <a:lvl6pPr marL="2425973"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6pPr>
            <a:lvl7pPr marL="2867060"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7pPr>
            <a:lvl8pPr marL="3308145"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8pPr>
            <a:lvl9pPr marL="3749233"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9pPr>
          </a:lstStyle>
          <a:p>
            <a:pPr marR="0" lvl="0" algn="l" defTabSz="926372" rtl="0" eaLnBrk="1" fontAlgn="auto" latinLnBrk="0" hangingPunct="1">
              <a:spcBef>
                <a:spcPts val="0"/>
              </a:spcBef>
              <a:spcAft>
                <a:spcPts val="1200"/>
              </a:spcAft>
              <a:buClrTx/>
              <a:buSzTx/>
              <a:tabLst/>
              <a:defRPr/>
            </a:pPr>
            <a:r>
              <a:rPr kumimoji="0" lang="en-US" sz="1800" b="0" i="0" u="none" strike="noStrike" kern="1200" cap="none" spc="0" normalizeH="0" baseline="0" noProof="0">
                <a:ln>
                  <a:noFill/>
                </a:ln>
                <a:solidFill>
                  <a:srgbClr val="FFFFFF"/>
                </a:solidFill>
                <a:effectLst/>
                <a:uLnTx/>
                <a:uFillTx/>
                <a:latin typeface="CiscoSansTT Light"/>
                <a:ea typeface="+mn-ea"/>
                <a:cs typeface="+mn-cs"/>
              </a:rPr>
              <a:t>Ingest platform data and intelligently surface data from vast resources.</a:t>
            </a:r>
          </a:p>
        </p:txBody>
      </p:sp>
      <p:sp>
        <p:nvSpPr>
          <p:cNvPr id="31" name="Content Placeholder 1">
            <a:extLst>
              <a:ext uri="{FF2B5EF4-FFF2-40B4-BE49-F238E27FC236}">
                <a16:creationId xmlns:a16="http://schemas.microsoft.com/office/drawing/2014/main" id="{CD7E121A-356E-459C-99B7-1AD3013544BD}"/>
              </a:ext>
            </a:extLst>
          </p:cNvPr>
          <p:cNvSpPr txBox="1">
            <a:spLocks/>
          </p:cNvSpPr>
          <p:nvPr/>
        </p:nvSpPr>
        <p:spPr>
          <a:xfrm>
            <a:off x="8728981" y="3125169"/>
            <a:ext cx="2200957" cy="1089644"/>
          </a:xfrm>
          <a:prstGeom prst="rect">
            <a:avLst/>
          </a:prstGeom>
        </p:spPr>
        <p:txBody>
          <a:bodyPr lIns="0" tIns="0" rIns="0" bIns="0" anchor="t"/>
          <a:lstStyle>
            <a:defPPr>
              <a:defRPr lang="en-US"/>
            </a:defPPr>
            <a:lvl1pPr marR="0" lvl="0" indent="0" fontAlgn="auto">
              <a:lnSpc>
                <a:spcPct val="100000"/>
              </a:lnSpc>
              <a:spcBef>
                <a:spcPts val="0"/>
              </a:spcBef>
              <a:spcAft>
                <a:spcPts val="1200"/>
              </a:spcAft>
              <a:buClrTx/>
              <a:buSzTx/>
              <a:buFont typeface="Arial" panose="020B0604020202020204" pitchFamily="34" charset="0"/>
              <a:buNone/>
              <a:tabLst/>
              <a:defRPr sz="2000" b="0" i="0" kern="0" spc="0" baseline="0">
                <a:latin typeface="CiscoSansTT Light"/>
              </a:defRPr>
            </a:lvl1pPr>
            <a:lvl2pPr marL="174625" indent="-174625" defTabSz="882171">
              <a:lnSpc>
                <a:spcPct val="100000"/>
              </a:lnSpc>
              <a:spcBef>
                <a:spcPts val="0"/>
              </a:spcBef>
              <a:spcAft>
                <a:spcPts val="1000"/>
              </a:spcAft>
              <a:buFont typeface="Arial" panose="020B0604020202020204" pitchFamily="34" charset="0"/>
              <a:buChar char="•"/>
              <a:defRPr sz="1200" b="0" i="0" kern="0" spc="0" baseline="0">
                <a:cs typeface="CiscoSansTT" panose="020B0503020201020303" pitchFamily="34" charset="0"/>
              </a:defRPr>
            </a:lvl2pPr>
            <a:lvl3pPr marL="342900" indent="-168275" defTabSz="882171">
              <a:lnSpc>
                <a:spcPct val="100000"/>
              </a:lnSpc>
              <a:spcBef>
                <a:spcPts val="0"/>
              </a:spcBef>
              <a:spcAft>
                <a:spcPts val="1000"/>
              </a:spcAft>
              <a:buFont typeface="Arial" panose="020B0604020202020204" pitchFamily="34" charset="0"/>
              <a:buChar char="•"/>
              <a:defRPr sz="1100" b="0" i="0" kern="0" spc="0" baseline="0">
                <a:cs typeface="CiscoSansTT" panose="020B0503020201020303" pitchFamily="34" charset="0"/>
              </a:defRPr>
            </a:lvl3pPr>
            <a:lvl4pPr marL="457200" indent="-114300" defTabSz="882171">
              <a:lnSpc>
                <a:spcPct val="100000"/>
              </a:lnSpc>
              <a:spcBef>
                <a:spcPts val="0"/>
              </a:spcBef>
              <a:spcAft>
                <a:spcPts val="1000"/>
              </a:spcAft>
              <a:buFont typeface="Arial" panose="020B0604020202020204" pitchFamily="34" charset="0"/>
              <a:buChar char="•"/>
              <a:defRPr sz="700" b="0" i="0" kern="0" spc="0" baseline="0">
                <a:cs typeface="CiscoSansTT" panose="020B0503020201020303" pitchFamily="34" charset="0"/>
              </a:defRPr>
            </a:lvl4pPr>
            <a:lvl5pPr marL="571500" marR="0" indent="-114300" defTabSz="882171" fontAlgn="auto">
              <a:lnSpc>
                <a:spcPct val="100000"/>
              </a:lnSpc>
              <a:spcBef>
                <a:spcPts val="0"/>
              </a:spcBef>
              <a:spcAft>
                <a:spcPts val="1000"/>
              </a:spcAft>
              <a:buClrTx/>
              <a:buSzTx/>
              <a:buFont typeface="Arial" panose="020B0604020202020204" pitchFamily="34" charset="0"/>
              <a:buChar char="•"/>
              <a:tabLst/>
              <a:defRPr sz="500" b="0" i="0" spc="0" baseline="0"/>
            </a:lvl5pPr>
            <a:lvl6pPr marL="2425973" indent="-220542" defTabSz="882171">
              <a:lnSpc>
                <a:spcPct val="90000"/>
              </a:lnSpc>
              <a:spcBef>
                <a:spcPts val="483"/>
              </a:spcBef>
              <a:buFont typeface="Arial" panose="020B0604020202020204" pitchFamily="34" charset="0"/>
              <a:buChar char="•"/>
              <a:defRPr sz="1737"/>
            </a:lvl6pPr>
            <a:lvl7pPr marL="2867060" indent="-220542" defTabSz="882171">
              <a:lnSpc>
                <a:spcPct val="90000"/>
              </a:lnSpc>
              <a:spcBef>
                <a:spcPts val="483"/>
              </a:spcBef>
              <a:buFont typeface="Arial" panose="020B0604020202020204" pitchFamily="34" charset="0"/>
              <a:buChar char="•"/>
              <a:defRPr sz="1737"/>
            </a:lvl7pPr>
            <a:lvl8pPr marL="3308145" indent="-220542" defTabSz="882171">
              <a:lnSpc>
                <a:spcPct val="90000"/>
              </a:lnSpc>
              <a:spcBef>
                <a:spcPts val="483"/>
              </a:spcBef>
              <a:buFont typeface="Arial" panose="020B0604020202020204" pitchFamily="34" charset="0"/>
              <a:buChar char="•"/>
              <a:defRPr sz="1737"/>
            </a:lvl8pPr>
            <a:lvl9pPr marL="3749233" indent="-220542" defTabSz="882171">
              <a:lnSpc>
                <a:spcPct val="90000"/>
              </a:lnSpc>
              <a:spcBef>
                <a:spcPts val="483"/>
              </a:spcBef>
              <a:buFont typeface="Arial" panose="020B0604020202020204" pitchFamily="34" charset="0"/>
              <a:buChar char="•"/>
              <a:defRPr sz="1737"/>
            </a:lvl9pPr>
          </a:lstStyle>
          <a:p>
            <a:r>
              <a:rPr lang="en-US" sz="1800">
                <a:solidFill>
                  <a:srgbClr val="FFFFFF"/>
                </a:solidFill>
              </a:rPr>
              <a:t>Real-time coaching and automated actions before and during interactions to support agents</a:t>
            </a:r>
          </a:p>
        </p:txBody>
      </p:sp>
      <p:grpSp>
        <p:nvGrpSpPr>
          <p:cNvPr id="19" name="Group 18">
            <a:extLst>
              <a:ext uri="{FF2B5EF4-FFF2-40B4-BE49-F238E27FC236}">
                <a16:creationId xmlns:a16="http://schemas.microsoft.com/office/drawing/2014/main" id="{46D78FCB-7DB9-7510-F233-86E70EA2EDC5}"/>
              </a:ext>
            </a:extLst>
          </p:cNvPr>
          <p:cNvGrpSpPr/>
          <p:nvPr/>
        </p:nvGrpSpPr>
        <p:grpSpPr>
          <a:xfrm>
            <a:off x="4410766" y="2928324"/>
            <a:ext cx="3114792" cy="2177453"/>
            <a:chOff x="4276160" y="3014810"/>
            <a:chExt cx="3864580" cy="2721184"/>
          </a:xfrm>
        </p:grpSpPr>
        <p:pic>
          <p:nvPicPr>
            <p:cNvPr id="20" name="Picture 19">
              <a:extLst>
                <a:ext uri="{FF2B5EF4-FFF2-40B4-BE49-F238E27FC236}">
                  <a16:creationId xmlns:a16="http://schemas.microsoft.com/office/drawing/2014/main" id="{3B3F0BA1-2A1C-FFE4-0548-D54E8721D8C3}"/>
                </a:ext>
              </a:extLst>
            </p:cNvPr>
            <p:cNvPicPr>
              <a:picLocks noChangeAspect="1"/>
            </p:cNvPicPr>
            <p:nvPr/>
          </p:nvPicPr>
          <p:blipFill>
            <a:blip r:embed="rId3"/>
            <a:stretch>
              <a:fillRect/>
            </a:stretch>
          </p:blipFill>
          <p:spPr>
            <a:xfrm>
              <a:off x="4276160" y="3014810"/>
              <a:ext cx="3864580" cy="2721184"/>
            </a:xfrm>
            <a:prstGeom prst="rect">
              <a:avLst/>
            </a:prstGeom>
          </p:spPr>
        </p:pic>
        <p:sp>
          <p:nvSpPr>
            <p:cNvPr id="21" name="Text Placeholder 4">
              <a:extLst>
                <a:ext uri="{FF2B5EF4-FFF2-40B4-BE49-F238E27FC236}">
                  <a16:creationId xmlns:a16="http://schemas.microsoft.com/office/drawing/2014/main" id="{83F76821-340F-16E3-D263-787A22678348}"/>
                </a:ext>
              </a:extLst>
            </p:cNvPr>
            <p:cNvSpPr txBox="1">
              <a:spLocks/>
            </p:cNvSpPr>
            <p:nvPr/>
          </p:nvSpPr>
          <p:spPr>
            <a:xfrm>
              <a:off x="4666222" y="4131421"/>
              <a:ext cx="1195710" cy="738663"/>
            </a:xfrm>
            <a:prstGeom prst="rect">
              <a:avLst/>
            </a:prstGeom>
            <a:no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LnTx/>
                  <a:uFillTx/>
                  <a:latin typeface="CiscoSansTT Light"/>
                </a:defRPr>
              </a:lvl1pPr>
              <a:lvl2pPr marL="174625" indent="-174625" algn="l" defTabSz="882171" rtl="0" eaLnBrk="1" latinLnBrk="0" hangingPunct="1">
                <a:lnSpc>
                  <a:spcPct val="100000"/>
                </a:lnSpc>
                <a:spcBef>
                  <a:spcPts val="0"/>
                </a:spcBef>
                <a:spcAft>
                  <a:spcPts val="1000"/>
                </a:spcAft>
                <a:buFont typeface="Arial" panose="020B0604020202020204" pitchFamily="34" charset="0"/>
                <a:buChar char="•"/>
                <a:defRPr sz="1200" b="0" i="0" kern="0" spc="0" baseline="0">
                  <a:solidFill>
                    <a:schemeClr val="tx1"/>
                  </a:solidFill>
                  <a:latin typeface="+mn-lt"/>
                  <a:ea typeface="+mn-ea"/>
                  <a:cs typeface="CiscoSansTT" panose="020B0503020201020303" pitchFamily="34" charset="0"/>
                </a:defRPr>
              </a:lvl2pPr>
              <a:lvl3pPr marL="342900" indent="-168275" algn="l" defTabSz="882171" rtl="0" eaLnBrk="1" latinLnBrk="0" hangingPunct="1">
                <a:lnSpc>
                  <a:spcPct val="100000"/>
                </a:lnSpc>
                <a:spcBef>
                  <a:spcPts val="0"/>
                </a:spcBef>
                <a:spcAft>
                  <a:spcPts val="1000"/>
                </a:spcAft>
                <a:buFont typeface="Arial" panose="020B0604020202020204" pitchFamily="34" charset="0"/>
                <a:buChar char="•"/>
                <a:defRPr sz="1100" b="0" i="0" kern="0" spc="0" baseline="0">
                  <a:solidFill>
                    <a:schemeClr val="tx1"/>
                  </a:solidFill>
                  <a:latin typeface="+mn-lt"/>
                  <a:ea typeface="+mn-ea"/>
                  <a:cs typeface="CiscoSansTT" panose="020B0503020201020303" pitchFamily="34" charset="0"/>
                </a:defRPr>
              </a:lvl3pPr>
              <a:lvl4pPr marL="457200" indent="-114300" algn="l" defTabSz="882171" rtl="0" eaLnBrk="1" latinLnBrk="0" hangingPunct="1">
                <a:lnSpc>
                  <a:spcPct val="100000"/>
                </a:lnSpc>
                <a:spcBef>
                  <a:spcPts val="0"/>
                </a:spcBef>
                <a:spcAft>
                  <a:spcPts val="1000"/>
                </a:spcAft>
                <a:buFont typeface="Arial" panose="020B0604020202020204" pitchFamily="34" charset="0"/>
                <a:buChar char="•"/>
                <a:defRPr sz="700" b="0" i="0" kern="0" spc="0" baseline="0">
                  <a:solidFill>
                    <a:schemeClr val="tx1"/>
                  </a:solidFill>
                  <a:latin typeface="+mn-lt"/>
                  <a:ea typeface="+mn-ea"/>
                  <a:cs typeface="CiscoSansTT" panose="020B0503020201020303" pitchFamily="34" charset="0"/>
                </a:defRPr>
              </a:lvl4pPr>
              <a:lvl5pPr marL="571500" marR="0" indent="-114300" algn="l" defTabSz="882171" rtl="0" eaLnBrk="1" fontAlgn="auto" latinLnBrk="0" hangingPunct="1">
                <a:lnSpc>
                  <a:spcPct val="100000"/>
                </a:lnSpc>
                <a:spcBef>
                  <a:spcPts val="0"/>
                </a:spcBef>
                <a:spcAft>
                  <a:spcPts val="1000"/>
                </a:spcAft>
                <a:buClrTx/>
                <a:buSzTx/>
                <a:buFont typeface="Arial" panose="020B0604020202020204" pitchFamily="34" charset="0"/>
                <a:buChar char="•"/>
                <a:tabLst/>
                <a:defRPr sz="500" b="0" i="0" kern="1200" spc="0" baseline="0">
                  <a:solidFill>
                    <a:schemeClr val="tx1"/>
                  </a:solidFill>
                  <a:latin typeface="+mn-lt"/>
                  <a:ea typeface="+mn-ea"/>
                  <a:cs typeface="+mn-cs"/>
                </a:defRPr>
              </a:lvl5pPr>
              <a:lvl6pPr marL="2425973"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6pPr>
              <a:lvl7pPr marL="2867060"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7pPr>
              <a:lvl8pPr marL="3308145"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8pPr>
              <a:lvl9pPr marL="3749233"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9pPr>
            </a:lstStyle>
            <a:p>
              <a:r>
                <a:rPr lang="en-US"/>
                <a:t>Contact Center Stressors</a:t>
              </a:r>
            </a:p>
          </p:txBody>
        </p:sp>
        <p:sp>
          <p:nvSpPr>
            <p:cNvPr id="22" name="Text Placeholder 4">
              <a:extLst>
                <a:ext uri="{FF2B5EF4-FFF2-40B4-BE49-F238E27FC236}">
                  <a16:creationId xmlns:a16="http://schemas.microsoft.com/office/drawing/2014/main" id="{6EEA7636-4FCE-E4AA-C3A1-AF497F862612}"/>
                </a:ext>
              </a:extLst>
            </p:cNvPr>
            <p:cNvSpPr txBox="1">
              <a:spLocks/>
            </p:cNvSpPr>
            <p:nvPr/>
          </p:nvSpPr>
          <p:spPr>
            <a:xfrm>
              <a:off x="6926912" y="4221861"/>
              <a:ext cx="978565" cy="557784"/>
            </a:xfrm>
            <a:prstGeom prst="rect">
              <a:avLst/>
            </a:prstGeom>
          </p:spPr>
          <p:txBody>
            <a:bodyPr lIns="0" tIns="0" rIns="0" bIns="0"/>
            <a:lstStyle>
              <a:lvl1pPr marL="0" indent="0" algn="l" defTabSz="882171" rtl="0" eaLnBrk="1" latinLnBrk="0" hangingPunct="1">
                <a:lnSpc>
                  <a:spcPct val="100000"/>
                </a:lnSpc>
                <a:spcBef>
                  <a:spcPts val="0"/>
                </a:spcBef>
                <a:spcAft>
                  <a:spcPts val="1000"/>
                </a:spcAft>
                <a:buFont typeface="Arial" panose="020B0604020202020204" pitchFamily="34" charset="0"/>
                <a:buNone/>
                <a:defRPr sz="1400" b="0" i="0" kern="0" spc="0" baseline="0">
                  <a:solidFill>
                    <a:schemeClr val="tx1"/>
                  </a:solidFill>
                  <a:latin typeface="+mn-lt"/>
                  <a:ea typeface="+mn-ea"/>
                  <a:cs typeface="+mn-cs"/>
                </a:defRPr>
              </a:lvl1pPr>
              <a:lvl2pPr marL="174625" indent="-174625" algn="l" defTabSz="882171" rtl="0" eaLnBrk="1" latinLnBrk="0" hangingPunct="1">
                <a:lnSpc>
                  <a:spcPct val="100000"/>
                </a:lnSpc>
                <a:spcBef>
                  <a:spcPts val="0"/>
                </a:spcBef>
                <a:spcAft>
                  <a:spcPts val="1000"/>
                </a:spcAft>
                <a:buFont typeface="Arial" panose="020B0604020202020204" pitchFamily="34" charset="0"/>
                <a:buChar char="•"/>
                <a:defRPr sz="1200" b="0" i="0" kern="0" spc="0" baseline="0">
                  <a:solidFill>
                    <a:schemeClr val="tx1"/>
                  </a:solidFill>
                  <a:latin typeface="+mn-lt"/>
                  <a:ea typeface="+mn-ea"/>
                  <a:cs typeface="CiscoSansTT" panose="020B0503020201020303" pitchFamily="34" charset="0"/>
                </a:defRPr>
              </a:lvl2pPr>
              <a:lvl3pPr marL="342900" indent="-168275" algn="l" defTabSz="882171" rtl="0" eaLnBrk="1" latinLnBrk="0" hangingPunct="1">
                <a:lnSpc>
                  <a:spcPct val="100000"/>
                </a:lnSpc>
                <a:spcBef>
                  <a:spcPts val="0"/>
                </a:spcBef>
                <a:spcAft>
                  <a:spcPts val="1000"/>
                </a:spcAft>
                <a:buFont typeface="Arial" panose="020B0604020202020204" pitchFamily="34" charset="0"/>
                <a:buChar char="•"/>
                <a:defRPr sz="1100" b="0" i="0" kern="0" spc="0" baseline="0">
                  <a:solidFill>
                    <a:schemeClr val="tx1"/>
                  </a:solidFill>
                  <a:latin typeface="+mn-lt"/>
                  <a:ea typeface="+mn-ea"/>
                  <a:cs typeface="CiscoSansTT" panose="020B0503020201020303" pitchFamily="34" charset="0"/>
                </a:defRPr>
              </a:lvl3pPr>
              <a:lvl4pPr marL="457200" indent="-114300" algn="l" defTabSz="882171" rtl="0" eaLnBrk="1" latinLnBrk="0" hangingPunct="1">
                <a:lnSpc>
                  <a:spcPct val="100000"/>
                </a:lnSpc>
                <a:spcBef>
                  <a:spcPts val="0"/>
                </a:spcBef>
                <a:spcAft>
                  <a:spcPts val="1000"/>
                </a:spcAft>
                <a:buFont typeface="Arial" panose="020B0604020202020204" pitchFamily="34" charset="0"/>
                <a:buChar char="•"/>
                <a:defRPr sz="700" b="0" i="0" kern="0" spc="0" baseline="0">
                  <a:solidFill>
                    <a:schemeClr val="tx1"/>
                  </a:solidFill>
                  <a:latin typeface="+mn-lt"/>
                  <a:ea typeface="+mn-ea"/>
                  <a:cs typeface="CiscoSansTT" panose="020B0503020201020303" pitchFamily="34" charset="0"/>
                </a:defRPr>
              </a:lvl4pPr>
              <a:lvl5pPr marL="571500" marR="0" indent="-114300" algn="l" defTabSz="882171" rtl="0" eaLnBrk="1" fontAlgn="auto" latinLnBrk="0" hangingPunct="1">
                <a:lnSpc>
                  <a:spcPct val="100000"/>
                </a:lnSpc>
                <a:spcBef>
                  <a:spcPts val="0"/>
                </a:spcBef>
                <a:spcAft>
                  <a:spcPts val="1000"/>
                </a:spcAft>
                <a:buClrTx/>
                <a:buSzTx/>
                <a:buFont typeface="Arial" panose="020B0604020202020204" pitchFamily="34" charset="0"/>
                <a:buChar char="•"/>
                <a:tabLst/>
                <a:defRPr sz="500" b="0" i="0" kern="1200" spc="0" baseline="0">
                  <a:solidFill>
                    <a:schemeClr val="tx1"/>
                  </a:solidFill>
                  <a:latin typeface="+mn-lt"/>
                  <a:ea typeface="+mn-ea"/>
                  <a:cs typeface="+mn-cs"/>
                </a:defRPr>
              </a:lvl5pPr>
              <a:lvl6pPr marL="2425973"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6pPr>
              <a:lvl7pPr marL="2867060"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7pPr>
              <a:lvl8pPr marL="3308145"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8pPr>
              <a:lvl9pPr marL="3749233"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9pPr>
            </a:lstStyle>
            <a:p>
              <a:pPr defTabSz="926372">
                <a:spcAft>
                  <a:spcPts val="0"/>
                </a:spcAft>
                <a:defRPr/>
              </a:pPr>
              <a:r>
                <a:rPr lang="en-US" kern="1200">
                  <a:solidFill>
                    <a:srgbClr val="FFFFFF"/>
                  </a:solidFill>
                  <a:latin typeface="CiscoSansTT Light"/>
                </a:rPr>
                <a:t>Burnout indicators</a:t>
              </a:r>
            </a:p>
          </p:txBody>
        </p:sp>
      </p:grpSp>
      <p:sp>
        <p:nvSpPr>
          <p:cNvPr id="23" name="TextBox 22">
            <a:extLst>
              <a:ext uri="{FF2B5EF4-FFF2-40B4-BE49-F238E27FC236}">
                <a16:creationId xmlns:a16="http://schemas.microsoft.com/office/drawing/2014/main" id="{DDD8B672-6C2C-450D-D039-95246A5AC2F0}"/>
              </a:ext>
            </a:extLst>
          </p:cNvPr>
          <p:cNvSpPr txBox="1"/>
          <p:nvPr/>
        </p:nvSpPr>
        <p:spPr>
          <a:xfrm>
            <a:off x="1165657" y="2423183"/>
            <a:ext cx="1034989" cy="365796"/>
          </a:xfrm>
          <a:prstGeom prst="rect">
            <a:avLst/>
          </a:prstGeom>
          <a:noFill/>
        </p:spPr>
        <p:txBody>
          <a:bodyPr wrap="none" lIns="0" tIns="0" rIns="0" bIns="0" rtlCol="0">
            <a:noAutofit/>
          </a:bodyPr>
          <a:lstStyle/>
          <a:p>
            <a:pPr marR="0" lvl="0" fontAlgn="auto">
              <a:buClrTx/>
              <a:buSzTx/>
              <a:tabLst/>
              <a:defRPr/>
            </a:pPr>
            <a:r>
              <a:rPr lang="en-IN" sz="2800">
                <a:solidFill>
                  <a:srgbClr val="FFFFFF"/>
                </a:solidFill>
                <a:latin typeface="CiscoSansTT Light"/>
              </a:rPr>
              <a:t>Listen</a:t>
            </a:r>
          </a:p>
        </p:txBody>
      </p:sp>
      <p:sp>
        <p:nvSpPr>
          <p:cNvPr id="24" name="TextBox 23">
            <a:extLst>
              <a:ext uri="{FF2B5EF4-FFF2-40B4-BE49-F238E27FC236}">
                <a16:creationId xmlns:a16="http://schemas.microsoft.com/office/drawing/2014/main" id="{B8C1F59D-6180-8A0B-5820-F6FB349ABA5A}"/>
              </a:ext>
            </a:extLst>
          </p:cNvPr>
          <p:cNvSpPr txBox="1"/>
          <p:nvPr/>
        </p:nvSpPr>
        <p:spPr>
          <a:xfrm>
            <a:off x="5257800" y="2423183"/>
            <a:ext cx="1034989" cy="365796"/>
          </a:xfrm>
          <a:prstGeom prst="rect">
            <a:avLst/>
          </a:prstGeom>
          <a:noFill/>
        </p:spPr>
        <p:txBody>
          <a:bodyPr wrap="none" lIns="0" tIns="0" rIns="0" bIns="0" rtlCol="0">
            <a:noAutofit/>
          </a:bodyPr>
          <a:lstStyle/>
          <a:p>
            <a:pPr marR="0" lvl="0" fontAlgn="auto">
              <a:buClrTx/>
              <a:buSzTx/>
              <a:tabLst/>
              <a:defRPr/>
            </a:pPr>
            <a:r>
              <a:rPr lang="en-IN" sz="2800">
                <a:solidFill>
                  <a:srgbClr val="FFFFFF"/>
                </a:solidFill>
                <a:latin typeface="CiscoSansTT Light"/>
              </a:rPr>
              <a:t>Detect</a:t>
            </a:r>
          </a:p>
        </p:txBody>
      </p:sp>
      <p:sp>
        <p:nvSpPr>
          <p:cNvPr id="25" name="TextBox 24">
            <a:extLst>
              <a:ext uri="{FF2B5EF4-FFF2-40B4-BE49-F238E27FC236}">
                <a16:creationId xmlns:a16="http://schemas.microsoft.com/office/drawing/2014/main" id="{E19A5C3C-BDEE-51AE-6E7D-5F8B86E0B554}"/>
              </a:ext>
            </a:extLst>
          </p:cNvPr>
          <p:cNvSpPr txBox="1"/>
          <p:nvPr/>
        </p:nvSpPr>
        <p:spPr>
          <a:xfrm>
            <a:off x="8839200" y="2423183"/>
            <a:ext cx="1034989" cy="365796"/>
          </a:xfrm>
          <a:prstGeom prst="rect">
            <a:avLst/>
          </a:prstGeom>
          <a:noFill/>
        </p:spPr>
        <p:txBody>
          <a:bodyPr wrap="none" lIns="0" tIns="0" rIns="0" bIns="0" rtlCol="0">
            <a:noAutofit/>
          </a:bodyPr>
          <a:lstStyle/>
          <a:p>
            <a:pPr marR="0" lvl="0" fontAlgn="auto">
              <a:buClrTx/>
              <a:buSzTx/>
              <a:tabLst/>
              <a:defRPr/>
            </a:pPr>
            <a:r>
              <a:rPr lang="en-IN" sz="2800">
                <a:solidFill>
                  <a:srgbClr val="FFFFFF"/>
                </a:solidFill>
                <a:latin typeface="CiscoSansTT Light"/>
              </a:rPr>
              <a:t>Act</a:t>
            </a:r>
          </a:p>
        </p:txBody>
      </p:sp>
      <p:sp>
        <p:nvSpPr>
          <p:cNvPr id="26" name="Oval 25">
            <a:extLst>
              <a:ext uri="{FF2B5EF4-FFF2-40B4-BE49-F238E27FC236}">
                <a16:creationId xmlns:a16="http://schemas.microsoft.com/office/drawing/2014/main" id="{54934F40-AEB1-0E0F-4CC1-5A36FCB509AD}"/>
              </a:ext>
            </a:extLst>
          </p:cNvPr>
          <p:cNvSpPr>
            <a:spLocks noChangeAspect="1"/>
          </p:cNvSpPr>
          <p:nvPr/>
        </p:nvSpPr>
        <p:spPr>
          <a:xfrm flipV="1">
            <a:off x="5256197" y="2179571"/>
            <a:ext cx="137160" cy="137160"/>
          </a:xfrm>
          <a:prstGeom prst="ellipse">
            <a:avLst/>
          </a:prstGeom>
          <a:gradFill>
            <a:gsLst>
              <a:gs pos="0">
                <a:schemeClr val="accent5"/>
              </a:gs>
              <a:gs pos="100000">
                <a:srgbClr val="A875FC"/>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121212"/>
              </a:solidFill>
              <a:effectLst/>
              <a:uLnTx/>
              <a:uFillTx/>
              <a:latin typeface="CiscoSansTT Light"/>
              <a:ea typeface="+mn-ea"/>
              <a:cs typeface="+mn-cs"/>
            </a:endParaRPr>
          </a:p>
        </p:txBody>
      </p:sp>
      <p:sp>
        <p:nvSpPr>
          <p:cNvPr id="27" name="Oval 26">
            <a:extLst>
              <a:ext uri="{FF2B5EF4-FFF2-40B4-BE49-F238E27FC236}">
                <a16:creationId xmlns:a16="http://schemas.microsoft.com/office/drawing/2014/main" id="{DDEC3719-5D94-93DC-325F-8167FB7BC4B7}"/>
              </a:ext>
            </a:extLst>
          </p:cNvPr>
          <p:cNvSpPr>
            <a:spLocks noChangeAspect="1"/>
          </p:cNvSpPr>
          <p:nvPr/>
        </p:nvSpPr>
        <p:spPr>
          <a:xfrm flipV="1">
            <a:off x="8840815" y="2181989"/>
            <a:ext cx="137160" cy="137160"/>
          </a:xfrm>
          <a:prstGeom prst="ellipse">
            <a:avLst/>
          </a:prstGeom>
          <a:gradFill>
            <a:gsLst>
              <a:gs pos="0">
                <a:schemeClr val="accent5"/>
              </a:gs>
              <a:gs pos="100000">
                <a:srgbClr val="A875FC"/>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rgbClr val="121212"/>
              </a:solidFill>
              <a:effectLst/>
              <a:uLnTx/>
              <a:uFillTx/>
              <a:latin typeface="CiscoSansTT Light"/>
              <a:ea typeface="+mn-ea"/>
              <a:cs typeface="+mn-cs"/>
            </a:endParaRPr>
          </a:p>
        </p:txBody>
      </p:sp>
      <p:sp>
        <p:nvSpPr>
          <p:cNvPr id="30" name="Rounded Rectangle 29">
            <a:extLst>
              <a:ext uri="{FF2B5EF4-FFF2-40B4-BE49-F238E27FC236}">
                <a16:creationId xmlns:a16="http://schemas.microsoft.com/office/drawing/2014/main" id="{9BA478D4-2D71-069E-75BD-284269820CD7}"/>
              </a:ext>
            </a:extLst>
          </p:cNvPr>
          <p:cNvSpPr/>
          <p:nvPr/>
        </p:nvSpPr>
        <p:spPr>
          <a:xfrm>
            <a:off x="1143000" y="5286375"/>
            <a:ext cx="10101263" cy="814388"/>
          </a:xfrm>
          <a:prstGeom prst="roundRect">
            <a:avLst/>
          </a:prstGeom>
          <a:noFill/>
          <a:ln>
            <a:gradFill flip="none" rotWithShape="1">
              <a:gsLst>
                <a:gs pos="0">
                  <a:schemeClr val="accent5"/>
                </a:gs>
                <a:gs pos="100000">
                  <a:schemeClr val="accent6">
                    <a:lumMod val="60000"/>
                    <a:lumOff val="4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26372" rtl="0" eaLnBrk="1" fontAlgn="auto" latinLnBrk="0" hangingPunct="1">
              <a:spcBef>
                <a:spcPts val="0"/>
              </a:spcBef>
              <a:spcAft>
                <a:spcPts val="0"/>
              </a:spcAft>
              <a:buClrTx/>
              <a:buSzTx/>
              <a:buFontTx/>
              <a:buNone/>
              <a:tabLst/>
              <a:defRPr/>
            </a:pPr>
            <a:r>
              <a:rPr kumimoji="0" lang="en-US" sz="2000" b="0" i="0" u="none" strike="noStrike" kern="1200" cap="none" spc="0" normalizeH="0" baseline="0" noProof="0">
                <a:ln>
                  <a:noFill/>
                </a:ln>
                <a:solidFill>
                  <a:schemeClr val="bg2"/>
                </a:solidFill>
                <a:effectLst/>
                <a:uLnTx/>
                <a:uFillTx/>
                <a:latin typeface="+mj-lt"/>
                <a:ea typeface="+mn-ea"/>
                <a:cs typeface="+mn-cs"/>
              </a:rPr>
              <a:t>Proactive and Automated</a:t>
            </a:r>
            <a:endParaRPr lang="en-US" sz="2000" b="0" i="0" u="none" strike="noStrike" kern="1200" cap="none" spc="0" normalizeH="0" baseline="0" noProof="0">
              <a:ln>
                <a:noFill/>
              </a:ln>
              <a:solidFill>
                <a:schemeClr val="bg2"/>
              </a:solidFill>
              <a:effectLst/>
              <a:uLnTx/>
              <a:uFillTx/>
              <a:latin typeface="+mj-lt"/>
              <a:cs typeface="CiscoSansTT ExtraLight"/>
            </a:endParaRPr>
          </a:p>
          <a:p>
            <a:pPr algn="ctr">
              <a:defRPr/>
            </a:pPr>
            <a:r>
              <a:rPr lang="en-US" sz="1400">
                <a:solidFill>
                  <a:schemeClr val="bg2"/>
                </a:solidFill>
              </a:rPr>
              <a:t>APIs for partner integrations</a:t>
            </a:r>
            <a:endParaRPr lang="en-US" sz="1400">
              <a:solidFill>
                <a:schemeClr val="bg2"/>
              </a:solidFill>
              <a:cs typeface="CiscoSansTT Light"/>
            </a:endParaRPr>
          </a:p>
        </p:txBody>
      </p:sp>
      <p:pic>
        <p:nvPicPr>
          <p:cNvPr id="28" name="Picture 27">
            <a:extLst>
              <a:ext uri="{FF2B5EF4-FFF2-40B4-BE49-F238E27FC236}">
                <a16:creationId xmlns:a16="http://schemas.microsoft.com/office/drawing/2014/main" id="{F2310598-C2AA-E8A0-A58E-D188D0BBA714}"/>
              </a:ext>
            </a:extLst>
          </p:cNvPr>
          <p:cNvPicPr>
            <a:picLocks noChangeAspect="1"/>
          </p:cNvPicPr>
          <p:nvPr/>
        </p:nvPicPr>
        <p:blipFill>
          <a:blip r:embed="rId4"/>
          <a:stretch>
            <a:fillRect/>
          </a:stretch>
        </p:blipFill>
        <p:spPr>
          <a:xfrm>
            <a:off x="4422403" y="3057330"/>
            <a:ext cx="3035035" cy="1940118"/>
          </a:xfrm>
          <a:prstGeom prst="rect">
            <a:avLst/>
          </a:prstGeom>
        </p:spPr>
      </p:pic>
    </p:spTree>
    <p:extLst>
      <p:ext uri="{BB962C8B-B14F-4D97-AF65-F5344CB8AC3E}">
        <p14:creationId xmlns:p14="http://schemas.microsoft.com/office/powerpoint/2010/main" val="1361650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A6B54C-69CF-C2B1-11A2-B32AFA971846}"/>
              </a:ext>
            </a:extLst>
          </p:cNvPr>
          <p:cNvSpPr>
            <a:spLocks noGrp="1"/>
          </p:cNvSpPr>
          <p:nvPr>
            <p:ph type="body" sz="quarter" idx="25"/>
          </p:nvPr>
        </p:nvSpPr>
        <p:spPr>
          <a:xfrm>
            <a:off x="581025" y="3098800"/>
            <a:ext cx="4724400" cy="3182938"/>
          </a:xfrm>
        </p:spPr>
        <p:txBody>
          <a:bodyPr/>
          <a:lstStyle/>
          <a:p>
            <a:pPr marL="285750" indent="-285750">
              <a:buFont typeface="Arial" panose="020B0604020202020204" pitchFamily="34" charset="0"/>
              <a:buChar char="•"/>
            </a:pPr>
            <a:r>
              <a:rPr lang="en-US"/>
              <a:t>Before call actions</a:t>
            </a:r>
          </a:p>
          <a:p>
            <a:pPr marL="285750" indent="-285750">
              <a:buFont typeface="Arial" panose="020B0604020202020204" pitchFamily="34" charset="0"/>
              <a:buChar char="•"/>
            </a:pPr>
            <a:r>
              <a:rPr lang="en-US"/>
              <a:t>During call actions</a:t>
            </a:r>
          </a:p>
          <a:p>
            <a:pPr marL="285750" indent="-285750">
              <a:buFont typeface="Arial" panose="020B0604020202020204" pitchFamily="34" charset="0"/>
              <a:buChar char="•"/>
            </a:pPr>
            <a:r>
              <a:rPr lang="en-US"/>
              <a:t>Burnout insights</a:t>
            </a:r>
          </a:p>
        </p:txBody>
      </p:sp>
      <p:sp>
        <p:nvSpPr>
          <p:cNvPr id="33" name="Title 1">
            <a:extLst>
              <a:ext uri="{FF2B5EF4-FFF2-40B4-BE49-F238E27FC236}">
                <a16:creationId xmlns:a16="http://schemas.microsoft.com/office/drawing/2014/main" id="{1B570066-9386-495F-9584-1E9312C2510F}"/>
              </a:ext>
            </a:extLst>
          </p:cNvPr>
          <p:cNvSpPr>
            <a:spLocks noGrp="1"/>
          </p:cNvSpPr>
          <p:nvPr>
            <p:ph type="title"/>
          </p:nvPr>
        </p:nvSpPr>
        <p:spPr>
          <a:xfrm>
            <a:off x="584911" y="571500"/>
            <a:ext cx="4710989" cy="1107996"/>
          </a:xfrm>
        </p:spPr>
        <p:txBody>
          <a:bodyPr/>
          <a:lstStyle/>
          <a:p>
            <a:r>
              <a:rPr lang="en-US"/>
              <a:t>Enable automated actions to mitigate impact of burnout</a:t>
            </a:r>
          </a:p>
        </p:txBody>
      </p:sp>
      <p:sp>
        <p:nvSpPr>
          <p:cNvPr id="23" name="Footer Placeholder 3">
            <a:extLst>
              <a:ext uri="{FF2B5EF4-FFF2-40B4-BE49-F238E27FC236}">
                <a16:creationId xmlns:a16="http://schemas.microsoft.com/office/drawing/2014/main" id="{E5CB7D4C-9F19-0042-2141-DB6D8201C828}"/>
              </a:ext>
            </a:extLst>
          </p:cNvPr>
          <p:cNvSpPr>
            <a:spLocks noGrp="1"/>
          </p:cNvSpPr>
          <p:nvPr>
            <p:ph type="ftr" sz="quarter" idx="4294967295"/>
          </p:nvPr>
        </p:nvSpPr>
        <p:spPr bwMode="white">
          <a:xfrm>
            <a:off x="10975975" y="6616700"/>
            <a:ext cx="1216025" cy="185738"/>
          </a:xfrm>
          <a:prstGeom prst="rect">
            <a:avLst/>
          </a:prstGeom>
          <a:noFill/>
          <a:ln w="9525">
            <a:noFill/>
            <a:miter lim="800000"/>
            <a:headEnd/>
            <a:tailEnd/>
          </a:ln>
          <a:effectLst/>
        </p:spPr>
        <p:txBody>
          <a:bodyPr wrap="square" lIns="61586" tIns="30792" rIns="61586" bIns="30792" anchor="b">
            <a:spAutoFit/>
          </a:bodyPr>
          <a:lstStyle>
            <a:defPPr>
              <a:defRPr lang="en-US"/>
            </a:defPPr>
            <a:lvl1pPr marL="0" algn="l" defTabSz="926372" rtl="0" eaLnBrk="1" latinLnBrk="0" hangingPunct="1">
              <a:defRPr lang="en-US" sz="800" kern="1200" dirty="0">
                <a:solidFill>
                  <a:schemeClr val="tx1"/>
                </a:solidFill>
                <a:latin typeface="+mn-lt"/>
                <a:ea typeface="+mn-ea"/>
                <a:cs typeface="CiscoSans Thin"/>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pPr marL="0" marR="0" lvl="0" indent="0" algn="l" defTabSz="814305" rtl="0" eaLnBrk="1" fontAlgn="base" latinLnBrk="0" hangingPunct="1">
              <a:lnSpc>
                <a:spcPct val="100000"/>
              </a:lnSpc>
              <a:spcBef>
                <a:spcPct val="0"/>
              </a:spcBef>
              <a:spcAft>
                <a:spcPct val="0"/>
              </a:spcAft>
              <a:buClrTx/>
              <a:buSzTx/>
              <a:buFontTx/>
              <a:buNone/>
              <a:tabLst/>
              <a:defRPr/>
            </a:pPr>
            <a:r>
              <a:rPr lang="en-US"/>
              <a:t>BRKCCT-1008</a:t>
            </a:r>
            <a:endParaRPr kumimoji="0" lang="en-US" sz="800" b="0" i="0" u="none" strike="noStrike" kern="1200" cap="none" spc="0" normalizeH="0" baseline="0" noProof="0">
              <a:ln>
                <a:noFill/>
              </a:ln>
              <a:solidFill>
                <a:srgbClr val="101820"/>
              </a:solidFill>
              <a:effectLst/>
              <a:uLnTx/>
              <a:uFillTx/>
              <a:latin typeface="CiscoSansTT Light"/>
              <a:ea typeface="ＭＳ Ｐゴシック" charset="0"/>
            </a:endParaRPr>
          </a:p>
        </p:txBody>
      </p:sp>
      <p:grpSp>
        <p:nvGrpSpPr>
          <p:cNvPr id="17" name="Group 16">
            <a:extLst>
              <a:ext uri="{FF2B5EF4-FFF2-40B4-BE49-F238E27FC236}">
                <a16:creationId xmlns:a16="http://schemas.microsoft.com/office/drawing/2014/main" id="{FEEBB4BA-BED9-6B8E-D750-9026B958A4EF}"/>
              </a:ext>
            </a:extLst>
          </p:cNvPr>
          <p:cNvGrpSpPr/>
          <p:nvPr/>
        </p:nvGrpSpPr>
        <p:grpSpPr>
          <a:xfrm>
            <a:off x="6896107" y="1679500"/>
            <a:ext cx="4523546" cy="4080121"/>
            <a:chOff x="6886577" y="2261569"/>
            <a:chExt cx="3665878" cy="3170272"/>
          </a:xfrm>
        </p:grpSpPr>
        <p:sp>
          <p:nvSpPr>
            <p:cNvPr id="5" name="Rounded Rectangle 7">
              <a:extLst>
                <a:ext uri="{FF2B5EF4-FFF2-40B4-BE49-F238E27FC236}">
                  <a16:creationId xmlns:a16="http://schemas.microsoft.com/office/drawing/2014/main" id="{445CAFE4-2E88-904A-147C-905D149DA6F4}"/>
                </a:ext>
              </a:extLst>
            </p:cNvPr>
            <p:cNvSpPr/>
            <p:nvPr/>
          </p:nvSpPr>
          <p:spPr>
            <a:xfrm>
              <a:off x="6886577" y="2264363"/>
              <a:ext cx="853408" cy="690614"/>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202121"/>
                  </a:solidFill>
                  <a:effectLst/>
                  <a:uLnTx/>
                  <a:uFillTx/>
                  <a:latin typeface="CiscoSansTT"/>
                  <a:ea typeface="+mn-ea"/>
                  <a:cs typeface="+mn-cs"/>
                </a:rPr>
                <a:t>Real time insights</a:t>
              </a:r>
            </a:p>
          </p:txBody>
        </p:sp>
        <p:sp>
          <p:nvSpPr>
            <p:cNvPr id="9" name="Rounded Rectangle 59">
              <a:extLst>
                <a:ext uri="{FF2B5EF4-FFF2-40B4-BE49-F238E27FC236}">
                  <a16:creationId xmlns:a16="http://schemas.microsoft.com/office/drawing/2014/main" id="{EB277839-91EB-9742-90BD-91CCD44243B3}"/>
                </a:ext>
              </a:extLst>
            </p:cNvPr>
            <p:cNvSpPr/>
            <p:nvPr/>
          </p:nvSpPr>
          <p:spPr>
            <a:xfrm>
              <a:off x="7739984" y="2261569"/>
              <a:ext cx="2777915" cy="690614"/>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white"/>
                  </a:solidFill>
                  <a:effectLst/>
                  <a:uLnTx/>
                  <a:uFillTx/>
                  <a:latin typeface="CiscoSansTT Light"/>
                  <a:ea typeface="+mn-ea"/>
                  <a:cs typeface="+mn-cs"/>
                </a:rPr>
                <a:t>Real time burnout insights</a:t>
              </a:r>
            </a:p>
          </p:txBody>
        </p:sp>
        <p:grpSp>
          <p:nvGrpSpPr>
            <p:cNvPr id="10" name="Group 9">
              <a:extLst>
                <a:ext uri="{FF2B5EF4-FFF2-40B4-BE49-F238E27FC236}">
                  <a16:creationId xmlns:a16="http://schemas.microsoft.com/office/drawing/2014/main" id="{70DB1B24-2A4C-5C87-E76F-B2D6976C057D}"/>
                </a:ext>
              </a:extLst>
            </p:cNvPr>
            <p:cNvGrpSpPr/>
            <p:nvPr/>
          </p:nvGrpSpPr>
          <p:grpSpPr>
            <a:xfrm>
              <a:off x="6886577" y="3054192"/>
              <a:ext cx="3631322" cy="1548622"/>
              <a:chOff x="7727171" y="3809368"/>
              <a:chExt cx="3631322" cy="1548622"/>
            </a:xfrm>
          </p:grpSpPr>
          <p:sp>
            <p:nvSpPr>
              <p:cNvPr id="11" name="Rounded Rectangle 60">
                <a:extLst>
                  <a:ext uri="{FF2B5EF4-FFF2-40B4-BE49-F238E27FC236}">
                    <a16:creationId xmlns:a16="http://schemas.microsoft.com/office/drawing/2014/main" id="{08FE8AC6-C061-8765-8944-9D9C808CC8EF}"/>
                  </a:ext>
                </a:extLst>
              </p:cNvPr>
              <p:cNvSpPr/>
              <p:nvPr/>
            </p:nvSpPr>
            <p:spPr>
              <a:xfrm>
                <a:off x="7727171" y="3812162"/>
                <a:ext cx="853408" cy="69061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white"/>
                    </a:solidFill>
                    <a:effectLst/>
                    <a:uLnTx/>
                    <a:uFillTx/>
                    <a:latin typeface="CiscoSansTT"/>
                    <a:ea typeface="+mn-ea"/>
                    <a:cs typeface="+mn-cs"/>
                  </a:rPr>
                  <a:t>Before call actions</a:t>
                </a:r>
              </a:p>
            </p:txBody>
          </p:sp>
          <p:sp>
            <p:nvSpPr>
              <p:cNvPr id="12" name="Rounded Rectangle 61">
                <a:extLst>
                  <a:ext uri="{FF2B5EF4-FFF2-40B4-BE49-F238E27FC236}">
                    <a16:creationId xmlns:a16="http://schemas.microsoft.com/office/drawing/2014/main" id="{4707D666-7896-0E65-C0B4-13F46C3787FE}"/>
                  </a:ext>
                </a:extLst>
              </p:cNvPr>
              <p:cNvSpPr/>
              <p:nvPr/>
            </p:nvSpPr>
            <p:spPr>
              <a:xfrm>
                <a:off x="8580578" y="3809368"/>
                <a:ext cx="2777915" cy="690614"/>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white"/>
                    </a:solidFill>
                    <a:effectLst/>
                    <a:uLnTx/>
                    <a:uFillTx/>
                    <a:latin typeface="CiscoSansTT Light"/>
                    <a:ea typeface="+mn-ea"/>
                    <a:cs typeface="+mn-cs"/>
                  </a:rPr>
                  <a:t>Call routing, Omnichannel allocation, Breaks, Schedule adjustments, </a:t>
                </a:r>
                <a:r>
                  <a:rPr lang="en-IN" sz="1200">
                    <a:solidFill>
                      <a:prstClr val="white"/>
                    </a:solidFill>
                    <a:latin typeface="CiscoSansTT Light"/>
                  </a:rPr>
                  <a:t>Shift bidding, </a:t>
                </a:r>
                <a:r>
                  <a:rPr kumimoji="0" lang="en-IN" sz="1200" b="0" i="0" u="none" strike="noStrike" kern="1200" cap="none" spc="0" normalizeH="0" baseline="0" noProof="0">
                    <a:ln>
                      <a:noFill/>
                    </a:ln>
                    <a:solidFill>
                      <a:prstClr val="white"/>
                    </a:solidFill>
                    <a:effectLst/>
                    <a:uLnTx/>
                    <a:uFillTx/>
                    <a:latin typeface="CiscoSansTT Light"/>
                    <a:ea typeface="+mn-ea"/>
                    <a:cs typeface="+mn-cs"/>
                  </a:rPr>
                  <a:t>Thrive reset</a:t>
                </a:r>
              </a:p>
            </p:txBody>
          </p:sp>
          <p:sp>
            <p:nvSpPr>
              <p:cNvPr id="13" name="Rounded Rectangle 62">
                <a:extLst>
                  <a:ext uri="{FF2B5EF4-FFF2-40B4-BE49-F238E27FC236}">
                    <a16:creationId xmlns:a16="http://schemas.microsoft.com/office/drawing/2014/main" id="{E355BA41-DE26-A761-5E09-A549AEBFEE74}"/>
                  </a:ext>
                </a:extLst>
              </p:cNvPr>
              <p:cNvSpPr/>
              <p:nvPr/>
            </p:nvSpPr>
            <p:spPr>
              <a:xfrm>
                <a:off x="7727171" y="4667376"/>
                <a:ext cx="853408" cy="69061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white"/>
                    </a:solidFill>
                    <a:effectLst/>
                    <a:uLnTx/>
                    <a:uFillTx/>
                    <a:latin typeface="CiscoSansTT"/>
                    <a:ea typeface="+mn-ea"/>
                    <a:cs typeface="+mn-cs"/>
                  </a:rPr>
                  <a:t>During call actions</a:t>
                </a:r>
              </a:p>
            </p:txBody>
          </p:sp>
          <p:sp>
            <p:nvSpPr>
              <p:cNvPr id="14" name="Rounded Rectangle 63">
                <a:extLst>
                  <a:ext uri="{FF2B5EF4-FFF2-40B4-BE49-F238E27FC236}">
                    <a16:creationId xmlns:a16="http://schemas.microsoft.com/office/drawing/2014/main" id="{12CE4D50-0722-5F61-BA06-1F56A7DBA3A1}"/>
                  </a:ext>
                </a:extLst>
              </p:cNvPr>
              <p:cNvSpPr/>
              <p:nvPr/>
            </p:nvSpPr>
            <p:spPr>
              <a:xfrm>
                <a:off x="8580578" y="4664582"/>
                <a:ext cx="2777915" cy="690614"/>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white"/>
                    </a:solidFill>
                    <a:effectLst/>
                    <a:uLnTx/>
                    <a:uFillTx/>
                    <a:latin typeface="CiscoSansTT Light"/>
                    <a:ea typeface="+mn-ea"/>
                    <a:cs typeface="+mn-cs"/>
                  </a:rPr>
                  <a:t>Whisper coaching, Get help tool</a:t>
                </a:r>
              </a:p>
            </p:txBody>
          </p:sp>
        </p:grpSp>
        <p:sp>
          <p:nvSpPr>
            <p:cNvPr id="15" name="Rounded Rectangle 64">
              <a:extLst>
                <a:ext uri="{FF2B5EF4-FFF2-40B4-BE49-F238E27FC236}">
                  <a16:creationId xmlns:a16="http://schemas.microsoft.com/office/drawing/2014/main" id="{630FB502-1664-FE5E-4C79-0276098C2610}"/>
                </a:ext>
              </a:extLst>
            </p:cNvPr>
            <p:cNvSpPr/>
            <p:nvPr/>
          </p:nvSpPr>
          <p:spPr>
            <a:xfrm>
              <a:off x="6921133" y="4741227"/>
              <a:ext cx="853408" cy="690614"/>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202121"/>
                  </a:solidFill>
                  <a:effectLst/>
                  <a:uLnTx/>
                  <a:uFillTx/>
                  <a:latin typeface="CiscoSansTT"/>
                  <a:ea typeface="+mn-ea"/>
                  <a:cs typeface="+mn-cs"/>
                </a:rPr>
                <a:t>Historic insights</a:t>
              </a:r>
            </a:p>
          </p:txBody>
        </p:sp>
        <p:sp>
          <p:nvSpPr>
            <p:cNvPr id="16" name="Rounded Rectangle 65">
              <a:extLst>
                <a:ext uri="{FF2B5EF4-FFF2-40B4-BE49-F238E27FC236}">
                  <a16:creationId xmlns:a16="http://schemas.microsoft.com/office/drawing/2014/main" id="{757C5425-2884-2F48-8DC4-2EF55BB29887}"/>
                </a:ext>
              </a:extLst>
            </p:cNvPr>
            <p:cNvSpPr/>
            <p:nvPr/>
          </p:nvSpPr>
          <p:spPr>
            <a:xfrm>
              <a:off x="7774540" y="4738433"/>
              <a:ext cx="2777915" cy="690614"/>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iscoSansTT Light"/>
                  <a:ea typeface="+mn-ea"/>
                  <a:cs typeface="+mn-cs"/>
                </a:rPr>
                <a:t>Periodic reports with insights, trends and recommended corrective measures</a:t>
              </a:r>
            </a:p>
          </p:txBody>
        </p:sp>
      </p:grpSp>
    </p:spTree>
    <p:extLst>
      <p:ext uri="{BB962C8B-B14F-4D97-AF65-F5344CB8AC3E}">
        <p14:creationId xmlns:p14="http://schemas.microsoft.com/office/powerpoint/2010/main" val="320598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C5C7D2-9F41-DA13-6363-105B323205F6}"/>
              </a:ext>
            </a:extLst>
          </p:cNvPr>
          <p:cNvSpPr>
            <a:spLocks noGrp="1"/>
          </p:cNvSpPr>
          <p:nvPr>
            <p:ph type="title"/>
          </p:nvPr>
        </p:nvSpPr>
        <p:spPr>
          <a:xfrm>
            <a:off x="584911" y="571500"/>
            <a:ext cx="4710989" cy="2271391"/>
          </a:xfrm>
        </p:spPr>
        <p:txBody>
          <a:bodyPr/>
          <a:lstStyle/>
          <a:p>
            <a:r>
              <a:rPr lang="en-US" sz="4400" kern="0" spc="0">
                <a:gradFill>
                  <a:gsLst>
                    <a:gs pos="0">
                      <a:schemeClr val="accent5"/>
                    </a:gs>
                    <a:gs pos="97000">
                      <a:schemeClr val="accent6">
                        <a:lumMod val="60000"/>
                        <a:lumOff val="40000"/>
                      </a:schemeClr>
                    </a:gs>
                  </a:gsLst>
                  <a:lin ang="5400000" scaled="0"/>
                </a:gradFill>
                <a:ea typeface="+mn-ea"/>
                <a:cs typeface="+mn-cs"/>
              </a:rPr>
              <a:t>AFTER: </a:t>
            </a:r>
            <a:br>
              <a:rPr lang="en-US"/>
            </a:br>
            <a:r>
              <a:rPr lang="en-US"/>
              <a:t>Trial results show timely breaks reduce impact of burnout </a:t>
            </a:r>
          </a:p>
        </p:txBody>
      </p:sp>
      <p:sp>
        <p:nvSpPr>
          <p:cNvPr id="23" name="Text Placeholder 13">
            <a:extLst>
              <a:ext uri="{FF2B5EF4-FFF2-40B4-BE49-F238E27FC236}">
                <a16:creationId xmlns:a16="http://schemas.microsoft.com/office/drawing/2014/main" id="{AC2BBE95-A467-874E-1FC1-568FEEC8815F}"/>
              </a:ext>
            </a:extLst>
          </p:cNvPr>
          <p:cNvSpPr txBox="1">
            <a:spLocks/>
          </p:cNvSpPr>
          <p:nvPr/>
        </p:nvSpPr>
        <p:spPr>
          <a:xfrm>
            <a:off x="584911" y="3878603"/>
            <a:ext cx="2552700" cy="1395413"/>
          </a:xfrm>
          <a:prstGeom prst="rect">
            <a:avLst/>
          </a:prstGeom>
        </p:spPr>
        <p:txBody>
          <a:bodyPr vert="horz" lIns="0" tIns="0" rIns="0" bIns="0" rtlCol="0" anchor="t">
            <a:noAutofit/>
          </a:bodyPr>
          <a:lstStyle>
            <a:lvl1pPr marL="0" indent="0" algn="l" defTabSz="882171" rtl="0" eaLnBrk="1" latinLnBrk="0" hangingPunct="1">
              <a:lnSpc>
                <a:spcPct val="100000"/>
              </a:lnSpc>
              <a:spcBef>
                <a:spcPts val="0"/>
              </a:spcBef>
              <a:spcAft>
                <a:spcPts val="1000"/>
              </a:spcAft>
              <a:buFont typeface="Arial" panose="020B0604020202020204" pitchFamily="34" charset="0"/>
              <a:buNone/>
              <a:defRPr sz="1800" b="0" i="0" kern="0" spc="0" baseline="0">
                <a:solidFill>
                  <a:schemeClr val="tx1"/>
                </a:solidFill>
                <a:latin typeface="+mn-lt"/>
                <a:ea typeface="+mn-ea"/>
                <a:cs typeface="+mn-cs"/>
              </a:defRPr>
            </a:lvl1pPr>
            <a:lvl2pPr marL="230188" indent="-230188" algn="l" defTabSz="882171" rtl="0" eaLnBrk="1" latinLnBrk="0" hangingPunct="1">
              <a:lnSpc>
                <a:spcPct val="100000"/>
              </a:lnSpc>
              <a:spcBef>
                <a:spcPts val="0"/>
              </a:spcBef>
              <a:spcAft>
                <a:spcPts val="1000"/>
              </a:spcAft>
              <a:buFont typeface="Arial" panose="020B0604020202020204" pitchFamily="34" charset="0"/>
              <a:buChar char="•"/>
              <a:defRPr sz="1600" b="0" i="0" kern="0" spc="0" baseline="0">
                <a:solidFill>
                  <a:schemeClr val="tx1"/>
                </a:solidFill>
                <a:latin typeface="+mn-lt"/>
                <a:ea typeface="+mn-ea"/>
                <a:cs typeface="CiscoSansTT" panose="020B0503020201020303" pitchFamily="34" charset="0"/>
              </a:defRPr>
            </a:lvl2pPr>
            <a:lvl3pPr marL="461963" indent="-231775" algn="l" defTabSz="882171" rtl="0" eaLnBrk="1" latinLnBrk="0" hangingPunct="1">
              <a:lnSpc>
                <a:spcPct val="100000"/>
              </a:lnSpc>
              <a:spcBef>
                <a:spcPts val="0"/>
              </a:spcBef>
              <a:spcAft>
                <a:spcPts val="1000"/>
              </a:spcAft>
              <a:buFont typeface="Arial" panose="020B0604020202020204" pitchFamily="34" charset="0"/>
              <a:buChar char="•"/>
              <a:defRPr sz="1400" b="0" i="0" kern="0" spc="0" baseline="0">
                <a:solidFill>
                  <a:schemeClr val="tx1"/>
                </a:solidFill>
                <a:latin typeface="+mn-lt"/>
                <a:ea typeface="+mn-ea"/>
                <a:cs typeface="CiscoSansTT" panose="020B0503020201020303" pitchFamily="34" charset="0"/>
              </a:defRPr>
            </a:lvl3pPr>
            <a:lvl4pPr marL="687388" indent="-225425" algn="l" defTabSz="882171" rtl="0" eaLnBrk="1" latinLnBrk="0" hangingPunct="1">
              <a:lnSpc>
                <a:spcPct val="100000"/>
              </a:lnSpc>
              <a:spcBef>
                <a:spcPts val="0"/>
              </a:spcBef>
              <a:spcAft>
                <a:spcPts val="1000"/>
              </a:spcAft>
              <a:buFont typeface="Arial" panose="020B0604020202020204" pitchFamily="34" charset="0"/>
              <a:buChar char="•"/>
              <a:defRPr sz="1100" b="0" i="0" kern="0" spc="0" baseline="0">
                <a:solidFill>
                  <a:schemeClr val="tx1"/>
                </a:solidFill>
                <a:latin typeface="+mn-lt"/>
                <a:ea typeface="+mn-ea"/>
                <a:cs typeface="CiscoSansTT" panose="020B0503020201020303" pitchFamily="34" charset="0"/>
              </a:defRPr>
            </a:lvl4pPr>
            <a:lvl5pPr marL="571500" marR="0" indent="-114300" algn="l" defTabSz="882171" rtl="0" eaLnBrk="1" fontAlgn="auto" latinLnBrk="0" hangingPunct="1">
              <a:lnSpc>
                <a:spcPct val="100000"/>
              </a:lnSpc>
              <a:spcBef>
                <a:spcPts val="0"/>
              </a:spcBef>
              <a:spcAft>
                <a:spcPts val="1000"/>
              </a:spcAft>
              <a:buClrTx/>
              <a:buSzTx/>
              <a:buFont typeface="Arial" panose="020B0604020202020204" pitchFamily="34" charset="0"/>
              <a:buChar char="•"/>
              <a:tabLst/>
              <a:defRPr sz="500" b="0" i="0" kern="1200" spc="0" baseline="0">
                <a:solidFill>
                  <a:schemeClr val="tx1"/>
                </a:solidFill>
                <a:latin typeface="+mn-lt"/>
                <a:ea typeface="+mn-ea"/>
                <a:cs typeface="+mn-cs"/>
              </a:defRPr>
            </a:lvl5pPr>
            <a:lvl6pPr marL="2425973"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6pPr>
            <a:lvl7pPr marL="2867060"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7pPr>
            <a:lvl8pPr marL="3308145"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8pPr>
            <a:lvl9pPr marL="3749233"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9pPr>
          </a:lstStyle>
          <a:p>
            <a:r>
              <a:rPr lang="en-US" sz="4400">
                <a:gradFill>
                  <a:gsLst>
                    <a:gs pos="0">
                      <a:schemeClr val="accent5"/>
                    </a:gs>
                    <a:gs pos="97000">
                      <a:schemeClr val="accent6">
                        <a:lumMod val="60000"/>
                        <a:lumOff val="40000"/>
                      </a:schemeClr>
                    </a:gs>
                  </a:gsLst>
                  <a:lin ang="5400000" scaled="0"/>
                </a:gradFill>
                <a:latin typeface="CiscoSansTT"/>
                <a:cs typeface="CiscoSansTT"/>
              </a:rPr>
              <a:t>4.8 to 4.9</a:t>
            </a:r>
          </a:p>
          <a:p>
            <a:r>
              <a:rPr lang="en-US" sz="1600">
                <a:solidFill>
                  <a:schemeClr val="bg2"/>
                </a:solidFill>
              </a:rPr>
              <a:t>Customer Satisfaction Score increase</a:t>
            </a:r>
            <a:endParaRPr lang="en-US" sz="1600">
              <a:solidFill>
                <a:schemeClr val="bg2"/>
              </a:solidFill>
              <a:cs typeface="CiscoSansTT Light"/>
            </a:endParaRPr>
          </a:p>
        </p:txBody>
      </p:sp>
      <p:sp>
        <p:nvSpPr>
          <p:cNvPr id="25" name="Text Placeholder 15">
            <a:extLst>
              <a:ext uri="{FF2B5EF4-FFF2-40B4-BE49-F238E27FC236}">
                <a16:creationId xmlns:a16="http://schemas.microsoft.com/office/drawing/2014/main" id="{1817FCF6-7F42-D40B-B2F0-913BC2F8CBBD}"/>
              </a:ext>
            </a:extLst>
          </p:cNvPr>
          <p:cNvSpPr txBox="1">
            <a:spLocks/>
          </p:cNvSpPr>
          <p:nvPr/>
        </p:nvSpPr>
        <p:spPr>
          <a:xfrm>
            <a:off x="7877175" y="1069975"/>
            <a:ext cx="2551112" cy="682625"/>
          </a:xfrm>
          <a:prstGeom prst="rect">
            <a:avLst/>
          </a:prstGeom>
        </p:spPr>
        <p:txBody>
          <a:bodyPr vert="horz" lIns="0" tIns="0" rIns="0" bIns="0" rtlCol="0">
            <a:noAutofit/>
          </a:bodyPr>
          <a:lstStyle>
            <a:lvl1pPr marL="0" indent="0" algn="l" defTabSz="882171" rtl="0" eaLnBrk="1" latinLnBrk="0" hangingPunct="1">
              <a:lnSpc>
                <a:spcPct val="100000"/>
              </a:lnSpc>
              <a:spcBef>
                <a:spcPts val="0"/>
              </a:spcBef>
              <a:spcAft>
                <a:spcPts val="1000"/>
              </a:spcAft>
              <a:buFont typeface="Arial" panose="020B0604020202020204" pitchFamily="34" charset="0"/>
              <a:buNone/>
              <a:defRPr sz="1800" b="0" i="0" kern="0" spc="0" baseline="0">
                <a:solidFill>
                  <a:schemeClr val="tx1"/>
                </a:solidFill>
                <a:latin typeface="+mn-lt"/>
                <a:ea typeface="+mn-ea"/>
                <a:cs typeface="+mn-cs"/>
              </a:defRPr>
            </a:lvl1pPr>
            <a:lvl2pPr marL="230188" indent="-230188" algn="l" defTabSz="882171" rtl="0" eaLnBrk="1" latinLnBrk="0" hangingPunct="1">
              <a:lnSpc>
                <a:spcPct val="100000"/>
              </a:lnSpc>
              <a:spcBef>
                <a:spcPts val="0"/>
              </a:spcBef>
              <a:spcAft>
                <a:spcPts val="1000"/>
              </a:spcAft>
              <a:buFont typeface="Arial" panose="020B0604020202020204" pitchFamily="34" charset="0"/>
              <a:buChar char="•"/>
              <a:defRPr sz="1600" b="0" i="0" kern="0" spc="0" baseline="0">
                <a:solidFill>
                  <a:schemeClr val="tx1"/>
                </a:solidFill>
                <a:latin typeface="+mn-lt"/>
                <a:ea typeface="+mn-ea"/>
                <a:cs typeface="CiscoSansTT" panose="020B0503020201020303" pitchFamily="34" charset="0"/>
              </a:defRPr>
            </a:lvl2pPr>
            <a:lvl3pPr marL="461963" indent="-231775" algn="l" defTabSz="882171" rtl="0" eaLnBrk="1" latinLnBrk="0" hangingPunct="1">
              <a:lnSpc>
                <a:spcPct val="100000"/>
              </a:lnSpc>
              <a:spcBef>
                <a:spcPts val="0"/>
              </a:spcBef>
              <a:spcAft>
                <a:spcPts val="1000"/>
              </a:spcAft>
              <a:buFont typeface="Arial" panose="020B0604020202020204" pitchFamily="34" charset="0"/>
              <a:buChar char="•"/>
              <a:defRPr sz="1400" b="0" i="0" kern="0" spc="0" baseline="0">
                <a:solidFill>
                  <a:schemeClr val="tx1"/>
                </a:solidFill>
                <a:latin typeface="+mn-lt"/>
                <a:ea typeface="+mn-ea"/>
                <a:cs typeface="CiscoSansTT" panose="020B0503020201020303" pitchFamily="34" charset="0"/>
              </a:defRPr>
            </a:lvl3pPr>
            <a:lvl4pPr marL="687388" indent="-225425" algn="l" defTabSz="882171" rtl="0" eaLnBrk="1" latinLnBrk="0" hangingPunct="1">
              <a:lnSpc>
                <a:spcPct val="100000"/>
              </a:lnSpc>
              <a:spcBef>
                <a:spcPts val="0"/>
              </a:spcBef>
              <a:spcAft>
                <a:spcPts val="1000"/>
              </a:spcAft>
              <a:buFont typeface="Arial" panose="020B0604020202020204" pitchFamily="34" charset="0"/>
              <a:buChar char="•"/>
              <a:defRPr sz="1100" b="0" i="0" kern="0" spc="0" baseline="0">
                <a:solidFill>
                  <a:schemeClr val="tx1"/>
                </a:solidFill>
                <a:latin typeface="+mn-lt"/>
                <a:ea typeface="+mn-ea"/>
                <a:cs typeface="CiscoSansTT" panose="020B0503020201020303" pitchFamily="34" charset="0"/>
              </a:defRPr>
            </a:lvl4pPr>
            <a:lvl5pPr marL="571500" marR="0" indent="-114300" algn="l" defTabSz="882171" rtl="0" eaLnBrk="1" fontAlgn="auto" latinLnBrk="0" hangingPunct="1">
              <a:lnSpc>
                <a:spcPct val="100000"/>
              </a:lnSpc>
              <a:spcBef>
                <a:spcPts val="0"/>
              </a:spcBef>
              <a:spcAft>
                <a:spcPts val="1000"/>
              </a:spcAft>
              <a:buClrTx/>
              <a:buSzTx/>
              <a:buFont typeface="Arial" panose="020B0604020202020204" pitchFamily="34" charset="0"/>
              <a:buChar char="•"/>
              <a:tabLst/>
              <a:defRPr sz="500" b="0" i="0" kern="1200" spc="0" baseline="0">
                <a:solidFill>
                  <a:schemeClr val="tx1"/>
                </a:solidFill>
                <a:latin typeface="+mn-lt"/>
                <a:ea typeface="+mn-ea"/>
                <a:cs typeface="+mn-cs"/>
              </a:defRPr>
            </a:lvl5pPr>
            <a:lvl6pPr marL="2425973"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6pPr>
            <a:lvl7pPr marL="2867060"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7pPr>
            <a:lvl8pPr marL="3308145"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8pPr>
            <a:lvl9pPr marL="3749233"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9pPr>
          </a:lstStyle>
          <a:p>
            <a:r>
              <a:rPr lang="en-US" sz="7200">
                <a:gradFill>
                  <a:gsLst>
                    <a:gs pos="0">
                      <a:schemeClr val="accent5"/>
                    </a:gs>
                    <a:gs pos="97000">
                      <a:schemeClr val="accent6">
                        <a:lumMod val="60000"/>
                        <a:lumOff val="40000"/>
                      </a:schemeClr>
                    </a:gs>
                  </a:gsLst>
                  <a:lin ang="5400000" scaled="0"/>
                </a:gradFill>
                <a:latin typeface="CiscoSansTT" panose="020B0503020201020303" pitchFamily="34" charset="0"/>
              </a:rPr>
              <a:t>4x</a:t>
            </a:r>
          </a:p>
        </p:txBody>
      </p:sp>
      <p:sp>
        <p:nvSpPr>
          <p:cNvPr id="26" name="Text Placeholder 16">
            <a:extLst>
              <a:ext uri="{FF2B5EF4-FFF2-40B4-BE49-F238E27FC236}">
                <a16:creationId xmlns:a16="http://schemas.microsoft.com/office/drawing/2014/main" id="{6FCCEC18-7D21-E02B-4358-2A8F852E1416}"/>
              </a:ext>
            </a:extLst>
          </p:cNvPr>
          <p:cNvSpPr txBox="1">
            <a:spLocks/>
          </p:cNvSpPr>
          <p:nvPr/>
        </p:nvSpPr>
        <p:spPr>
          <a:xfrm>
            <a:off x="7877175" y="2224088"/>
            <a:ext cx="2247899" cy="1395412"/>
          </a:xfrm>
          <a:prstGeom prst="rect">
            <a:avLst/>
          </a:prstGeom>
        </p:spPr>
        <p:txBody>
          <a:bodyPr vert="horz" lIns="0" tIns="0" rIns="0" bIns="0" rtlCol="0">
            <a:noAutofit/>
          </a:bodyPr>
          <a:lstStyle>
            <a:lvl1pPr marL="0" indent="0" algn="l" defTabSz="882171" rtl="0" eaLnBrk="1" latinLnBrk="0" hangingPunct="1">
              <a:lnSpc>
                <a:spcPct val="100000"/>
              </a:lnSpc>
              <a:spcBef>
                <a:spcPts val="0"/>
              </a:spcBef>
              <a:spcAft>
                <a:spcPts val="1000"/>
              </a:spcAft>
              <a:buFont typeface="Arial" panose="020B0604020202020204" pitchFamily="34" charset="0"/>
              <a:buNone/>
              <a:defRPr sz="1800" b="0" i="0" kern="0" spc="0" baseline="0">
                <a:solidFill>
                  <a:schemeClr val="tx1"/>
                </a:solidFill>
                <a:latin typeface="+mn-lt"/>
                <a:ea typeface="+mn-ea"/>
                <a:cs typeface="+mn-cs"/>
              </a:defRPr>
            </a:lvl1pPr>
            <a:lvl2pPr marL="230188" indent="-230188" algn="l" defTabSz="882171" rtl="0" eaLnBrk="1" latinLnBrk="0" hangingPunct="1">
              <a:lnSpc>
                <a:spcPct val="100000"/>
              </a:lnSpc>
              <a:spcBef>
                <a:spcPts val="0"/>
              </a:spcBef>
              <a:spcAft>
                <a:spcPts val="1000"/>
              </a:spcAft>
              <a:buFont typeface="Arial" panose="020B0604020202020204" pitchFamily="34" charset="0"/>
              <a:buChar char="•"/>
              <a:defRPr sz="1600" b="0" i="0" kern="0" spc="0" baseline="0">
                <a:solidFill>
                  <a:schemeClr val="tx1"/>
                </a:solidFill>
                <a:latin typeface="+mn-lt"/>
                <a:ea typeface="+mn-ea"/>
                <a:cs typeface="CiscoSansTT" panose="020B0503020201020303" pitchFamily="34" charset="0"/>
              </a:defRPr>
            </a:lvl2pPr>
            <a:lvl3pPr marL="461963" indent="-231775" algn="l" defTabSz="882171" rtl="0" eaLnBrk="1" latinLnBrk="0" hangingPunct="1">
              <a:lnSpc>
                <a:spcPct val="100000"/>
              </a:lnSpc>
              <a:spcBef>
                <a:spcPts val="0"/>
              </a:spcBef>
              <a:spcAft>
                <a:spcPts val="1000"/>
              </a:spcAft>
              <a:buFont typeface="Arial" panose="020B0604020202020204" pitchFamily="34" charset="0"/>
              <a:buChar char="•"/>
              <a:defRPr sz="1400" b="0" i="0" kern="0" spc="0" baseline="0">
                <a:solidFill>
                  <a:schemeClr val="tx1"/>
                </a:solidFill>
                <a:latin typeface="+mn-lt"/>
                <a:ea typeface="+mn-ea"/>
                <a:cs typeface="CiscoSansTT" panose="020B0503020201020303" pitchFamily="34" charset="0"/>
              </a:defRPr>
            </a:lvl3pPr>
            <a:lvl4pPr marL="687388" indent="-225425" algn="l" defTabSz="882171" rtl="0" eaLnBrk="1" latinLnBrk="0" hangingPunct="1">
              <a:lnSpc>
                <a:spcPct val="100000"/>
              </a:lnSpc>
              <a:spcBef>
                <a:spcPts val="0"/>
              </a:spcBef>
              <a:spcAft>
                <a:spcPts val="1000"/>
              </a:spcAft>
              <a:buFont typeface="Arial" panose="020B0604020202020204" pitchFamily="34" charset="0"/>
              <a:buChar char="•"/>
              <a:defRPr sz="1100" b="0" i="0" kern="0" spc="0" baseline="0">
                <a:solidFill>
                  <a:schemeClr val="tx1"/>
                </a:solidFill>
                <a:latin typeface="+mn-lt"/>
                <a:ea typeface="+mn-ea"/>
                <a:cs typeface="CiscoSansTT" panose="020B0503020201020303" pitchFamily="34" charset="0"/>
              </a:defRPr>
            </a:lvl4pPr>
            <a:lvl5pPr marL="571500" marR="0" indent="-114300" algn="l" defTabSz="882171" rtl="0" eaLnBrk="1" fontAlgn="auto" latinLnBrk="0" hangingPunct="1">
              <a:lnSpc>
                <a:spcPct val="100000"/>
              </a:lnSpc>
              <a:spcBef>
                <a:spcPts val="0"/>
              </a:spcBef>
              <a:spcAft>
                <a:spcPts val="1000"/>
              </a:spcAft>
              <a:buClrTx/>
              <a:buSzTx/>
              <a:buFont typeface="Arial" panose="020B0604020202020204" pitchFamily="34" charset="0"/>
              <a:buChar char="•"/>
              <a:tabLst/>
              <a:defRPr sz="500" b="0" i="0" kern="1200" spc="0" baseline="0">
                <a:solidFill>
                  <a:schemeClr val="tx1"/>
                </a:solidFill>
                <a:latin typeface="+mn-lt"/>
                <a:ea typeface="+mn-ea"/>
                <a:cs typeface="+mn-cs"/>
              </a:defRPr>
            </a:lvl5pPr>
            <a:lvl6pPr marL="2425973"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6pPr>
            <a:lvl7pPr marL="2867060"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7pPr>
            <a:lvl8pPr marL="3308145"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8pPr>
            <a:lvl9pPr marL="3749233"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9pPr>
          </a:lstStyle>
          <a:p>
            <a:r>
              <a:rPr lang="en-IN" sz="1600">
                <a:solidFill>
                  <a:srgbClr val="FFFFFF"/>
                </a:solidFill>
              </a:rPr>
              <a:t>Improvement in average handle time (AHT)</a:t>
            </a:r>
            <a:endParaRPr lang="en-US" sz="1600">
              <a:solidFill>
                <a:srgbClr val="FFFFFF"/>
              </a:solidFill>
            </a:endParaRPr>
          </a:p>
        </p:txBody>
      </p:sp>
      <p:sp>
        <p:nvSpPr>
          <p:cNvPr id="27" name="Text Placeholder 17">
            <a:extLst>
              <a:ext uri="{FF2B5EF4-FFF2-40B4-BE49-F238E27FC236}">
                <a16:creationId xmlns:a16="http://schemas.microsoft.com/office/drawing/2014/main" id="{97C06C23-5AB4-7244-D299-A93762ED82CC}"/>
              </a:ext>
            </a:extLst>
          </p:cNvPr>
          <p:cNvSpPr txBox="1">
            <a:spLocks/>
          </p:cNvSpPr>
          <p:nvPr/>
        </p:nvSpPr>
        <p:spPr>
          <a:xfrm>
            <a:off x="7877175" y="4761367"/>
            <a:ext cx="2552700" cy="1395413"/>
          </a:xfrm>
          <a:prstGeom prst="rect">
            <a:avLst/>
          </a:prstGeom>
        </p:spPr>
        <p:txBody>
          <a:bodyPr vert="horz" lIns="0" tIns="0" rIns="0" bIns="0" rtlCol="0">
            <a:noAutofit/>
          </a:bodyPr>
          <a:lstStyle>
            <a:lvl1pPr marL="0" indent="0" algn="l" defTabSz="882171" rtl="0" eaLnBrk="1" latinLnBrk="0" hangingPunct="1">
              <a:lnSpc>
                <a:spcPct val="100000"/>
              </a:lnSpc>
              <a:spcBef>
                <a:spcPts val="0"/>
              </a:spcBef>
              <a:spcAft>
                <a:spcPts val="1000"/>
              </a:spcAft>
              <a:buFont typeface="Arial" panose="020B0604020202020204" pitchFamily="34" charset="0"/>
              <a:buNone/>
              <a:defRPr sz="1800" b="0" i="0" kern="0" spc="0" baseline="0">
                <a:solidFill>
                  <a:schemeClr val="tx1"/>
                </a:solidFill>
                <a:latin typeface="+mn-lt"/>
                <a:ea typeface="+mn-ea"/>
                <a:cs typeface="+mn-cs"/>
              </a:defRPr>
            </a:lvl1pPr>
            <a:lvl2pPr marL="230188" indent="-230188" algn="l" defTabSz="882171" rtl="0" eaLnBrk="1" latinLnBrk="0" hangingPunct="1">
              <a:lnSpc>
                <a:spcPct val="100000"/>
              </a:lnSpc>
              <a:spcBef>
                <a:spcPts val="0"/>
              </a:spcBef>
              <a:spcAft>
                <a:spcPts val="1000"/>
              </a:spcAft>
              <a:buFont typeface="Arial" panose="020B0604020202020204" pitchFamily="34" charset="0"/>
              <a:buChar char="•"/>
              <a:defRPr sz="1600" b="0" i="0" kern="0" spc="0" baseline="0">
                <a:solidFill>
                  <a:schemeClr val="tx1"/>
                </a:solidFill>
                <a:latin typeface="+mn-lt"/>
                <a:ea typeface="+mn-ea"/>
                <a:cs typeface="CiscoSansTT" panose="020B0503020201020303" pitchFamily="34" charset="0"/>
              </a:defRPr>
            </a:lvl2pPr>
            <a:lvl3pPr marL="461963" indent="-231775" algn="l" defTabSz="882171" rtl="0" eaLnBrk="1" latinLnBrk="0" hangingPunct="1">
              <a:lnSpc>
                <a:spcPct val="100000"/>
              </a:lnSpc>
              <a:spcBef>
                <a:spcPts val="0"/>
              </a:spcBef>
              <a:spcAft>
                <a:spcPts val="1000"/>
              </a:spcAft>
              <a:buFont typeface="Arial" panose="020B0604020202020204" pitchFamily="34" charset="0"/>
              <a:buChar char="•"/>
              <a:defRPr sz="1400" b="0" i="0" kern="0" spc="0" baseline="0">
                <a:solidFill>
                  <a:schemeClr val="tx1"/>
                </a:solidFill>
                <a:latin typeface="+mn-lt"/>
                <a:ea typeface="+mn-ea"/>
                <a:cs typeface="CiscoSansTT" panose="020B0503020201020303" pitchFamily="34" charset="0"/>
              </a:defRPr>
            </a:lvl3pPr>
            <a:lvl4pPr marL="687388" indent="-225425" algn="l" defTabSz="882171" rtl="0" eaLnBrk="1" latinLnBrk="0" hangingPunct="1">
              <a:lnSpc>
                <a:spcPct val="100000"/>
              </a:lnSpc>
              <a:spcBef>
                <a:spcPts val="0"/>
              </a:spcBef>
              <a:spcAft>
                <a:spcPts val="1000"/>
              </a:spcAft>
              <a:buFont typeface="Arial" panose="020B0604020202020204" pitchFamily="34" charset="0"/>
              <a:buChar char="•"/>
              <a:defRPr sz="1100" b="0" i="0" kern="0" spc="0" baseline="0">
                <a:solidFill>
                  <a:schemeClr val="tx1"/>
                </a:solidFill>
                <a:latin typeface="+mn-lt"/>
                <a:ea typeface="+mn-ea"/>
                <a:cs typeface="CiscoSansTT" panose="020B0503020201020303" pitchFamily="34" charset="0"/>
              </a:defRPr>
            </a:lvl4pPr>
            <a:lvl5pPr marL="571500" marR="0" indent="-114300" algn="l" defTabSz="882171" rtl="0" eaLnBrk="1" fontAlgn="auto" latinLnBrk="0" hangingPunct="1">
              <a:lnSpc>
                <a:spcPct val="100000"/>
              </a:lnSpc>
              <a:spcBef>
                <a:spcPts val="0"/>
              </a:spcBef>
              <a:spcAft>
                <a:spcPts val="1000"/>
              </a:spcAft>
              <a:buClrTx/>
              <a:buSzTx/>
              <a:buFont typeface="Arial" panose="020B0604020202020204" pitchFamily="34" charset="0"/>
              <a:buChar char="•"/>
              <a:tabLst/>
              <a:defRPr sz="500" b="0" i="0" kern="1200" spc="0" baseline="0">
                <a:solidFill>
                  <a:schemeClr val="tx1"/>
                </a:solidFill>
                <a:latin typeface="+mn-lt"/>
                <a:ea typeface="+mn-ea"/>
                <a:cs typeface="+mn-cs"/>
              </a:defRPr>
            </a:lvl5pPr>
            <a:lvl6pPr marL="2425973"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6pPr>
            <a:lvl7pPr marL="2867060"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7pPr>
            <a:lvl8pPr marL="3308145"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8pPr>
            <a:lvl9pPr marL="3749233"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9pPr>
          </a:lstStyle>
          <a:p>
            <a:r>
              <a:rPr lang="en-US" sz="1600">
                <a:solidFill>
                  <a:srgbClr val="FFFFFF"/>
                </a:solidFill>
              </a:rPr>
              <a:t>Decrease in reported agent burnout levels</a:t>
            </a:r>
          </a:p>
        </p:txBody>
      </p:sp>
      <p:sp>
        <p:nvSpPr>
          <p:cNvPr id="28" name="Text Placeholder 18">
            <a:extLst>
              <a:ext uri="{FF2B5EF4-FFF2-40B4-BE49-F238E27FC236}">
                <a16:creationId xmlns:a16="http://schemas.microsoft.com/office/drawing/2014/main" id="{9D3C1807-5514-2925-106A-600FF08546D8}"/>
              </a:ext>
            </a:extLst>
          </p:cNvPr>
          <p:cNvSpPr txBox="1">
            <a:spLocks/>
          </p:cNvSpPr>
          <p:nvPr/>
        </p:nvSpPr>
        <p:spPr>
          <a:xfrm>
            <a:off x="7877175" y="3523614"/>
            <a:ext cx="2552700" cy="655637"/>
          </a:xfrm>
          <a:prstGeom prst="rect">
            <a:avLst/>
          </a:prstGeom>
        </p:spPr>
        <p:txBody>
          <a:bodyPr vert="horz" lIns="0" tIns="0" rIns="0" bIns="0" rtlCol="0">
            <a:noAutofit/>
          </a:bodyPr>
          <a:lstStyle>
            <a:lvl1pPr marL="0" indent="0" algn="l" defTabSz="882171" rtl="0" eaLnBrk="1" latinLnBrk="0" hangingPunct="1">
              <a:lnSpc>
                <a:spcPct val="100000"/>
              </a:lnSpc>
              <a:spcBef>
                <a:spcPts val="0"/>
              </a:spcBef>
              <a:spcAft>
                <a:spcPts val="1000"/>
              </a:spcAft>
              <a:buFont typeface="Arial" panose="020B0604020202020204" pitchFamily="34" charset="0"/>
              <a:buNone/>
              <a:defRPr sz="1800" b="0" i="0" kern="0" spc="0" baseline="0">
                <a:solidFill>
                  <a:schemeClr val="tx1"/>
                </a:solidFill>
                <a:latin typeface="+mn-lt"/>
                <a:ea typeface="+mn-ea"/>
                <a:cs typeface="+mn-cs"/>
              </a:defRPr>
            </a:lvl1pPr>
            <a:lvl2pPr marL="230188" indent="-230188" algn="l" defTabSz="882171" rtl="0" eaLnBrk="1" latinLnBrk="0" hangingPunct="1">
              <a:lnSpc>
                <a:spcPct val="100000"/>
              </a:lnSpc>
              <a:spcBef>
                <a:spcPts val="0"/>
              </a:spcBef>
              <a:spcAft>
                <a:spcPts val="1000"/>
              </a:spcAft>
              <a:buFont typeface="Arial" panose="020B0604020202020204" pitchFamily="34" charset="0"/>
              <a:buChar char="•"/>
              <a:defRPr sz="1600" b="0" i="0" kern="0" spc="0" baseline="0">
                <a:solidFill>
                  <a:schemeClr val="tx1"/>
                </a:solidFill>
                <a:latin typeface="+mn-lt"/>
                <a:ea typeface="+mn-ea"/>
                <a:cs typeface="CiscoSansTT" panose="020B0503020201020303" pitchFamily="34" charset="0"/>
              </a:defRPr>
            </a:lvl2pPr>
            <a:lvl3pPr marL="461963" indent="-231775" algn="l" defTabSz="882171" rtl="0" eaLnBrk="1" latinLnBrk="0" hangingPunct="1">
              <a:lnSpc>
                <a:spcPct val="100000"/>
              </a:lnSpc>
              <a:spcBef>
                <a:spcPts val="0"/>
              </a:spcBef>
              <a:spcAft>
                <a:spcPts val="1000"/>
              </a:spcAft>
              <a:buFont typeface="Arial" panose="020B0604020202020204" pitchFamily="34" charset="0"/>
              <a:buChar char="•"/>
              <a:defRPr sz="1400" b="0" i="0" kern="0" spc="0" baseline="0">
                <a:solidFill>
                  <a:schemeClr val="tx1"/>
                </a:solidFill>
                <a:latin typeface="+mn-lt"/>
                <a:ea typeface="+mn-ea"/>
                <a:cs typeface="CiscoSansTT" panose="020B0503020201020303" pitchFamily="34" charset="0"/>
              </a:defRPr>
            </a:lvl3pPr>
            <a:lvl4pPr marL="687388" indent="-225425" algn="l" defTabSz="882171" rtl="0" eaLnBrk="1" latinLnBrk="0" hangingPunct="1">
              <a:lnSpc>
                <a:spcPct val="100000"/>
              </a:lnSpc>
              <a:spcBef>
                <a:spcPts val="0"/>
              </a:spcBef>
              <a:spcAft>
                <a:spcPts val="1000"/>
              </a:spcAft>
              <a:buFont typeface="Arial" panose="020B0604020202020204" pitchFamily="34" charset="0"/>
              <a:buChar char="•"/>
              <a:defRPr sz="1100" b="0" i="0" kern="0" spc="0" baseline="0">
                <a:solidFill>
                  <a:schemeClr val="tx1"/>
                </a:solidFill>
                <a:latin typeface="+mn-lt"/>
                <a:ea typeface="+mn-ea"/>
                <a:cs typeface="CiscoSansTT" panose="020B0503020201020303" pitchFamily="34" charset="0"/>
              </a:defRPr>
            </a:lvl4pPr>
            <a:lvl5pPr marL="571500" marR="0" indent="-114300" algn="l" defTabSz="882171" rtl="0" eaLnBrk="1" fontAlgn="auto" latinLnBrk="0" hangingPunct="1">
              <a:lnSpc>
                <a:spcPct val="100000"/>
              </a:lnSpc>
              <a:spcBef>
                <a:spcPts val="0"/>
              </a:spcBef>
              <a:spcAft>
                <a:spcPts val="1000"/>
              </a:spcAft>
              <a:buClrTx/>
              <a:buSzTx/>
              <a:buFont typeface="Arial" panose="020B0604020202020204" pitchFamily="34" charset="0"/>
              <a:buChar char="•"/>
              <a:tabLst/>
              <a:defRPr sz="500" b="0" i="0" kern="1200" spc="0" baseline="0">
                <a:solidFill>
                  <a:schemeClr val="tx1"/>
                </a:solidFill>
                <a:latin typeface="+mn-lt"/>
                <a:ea typeface="+mn-ea"/>
                <a:cs typeface="+mn-cs"/>
              </a:defRPr>
            </a:lvl5pPr>
            <a:lvl6pPr marL="2425973"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6pPr>
            <a:lvl7pPr marL="2867060"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7pPr>
            <a:lvl8pPr marL="3308145"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8pPr>
            <a:lvl9pPr marL="3749233"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9pPr>
          </a:lstStyle>
          <a:p>
            <a:r>
              <a:rPr lang="en-US" sz="7200">
                <a:gradFill>
                  <a:gsLst>
                    <a:gs pos="0">
                      <a:schemeClr val="accent5"/>
                    </a:gs>
                    <a:gs pos="97000">
                      <a:schemeClr val="accent6">
                        <a:lumMod val="60000"/>
                        <a:lumOff val="40000"/>
                      </a:schemeClr>
                    </a:gs>
                  </a:gsLst>
                  <a:lin ang="5400000" scaled="0"/>
                </a:gradFill>
                <a:latin typeface="CiscoSansTT" panose="020B0503020201020303" pitchFamily="34" charset="0"/>
              </a:rPr>
              <a:t>13%</a:t>
            </a:r>
          </a:p>
        </p:txBody>
      </p:sp>
      <p:cxnSp>
        <p:nvCxnSpPr>
          <p:cNvPr id="29" name="Straight Connector 28">
            <a:extLst>
              <a:ext uri="{FF2B5EF4-FFF2-40B4-BE49-F238E27FC236}">
                <a16:creationId xmlns:a16="http://schemas.microsoft.com/office/drawing/2014/main" id="{2F84AAE0-D798-AD58-7234-ECAAA0F932B0}"/>
              </a:ext>
            </a:extLst>
          </p:cNvPr>
          <p:cNvCxnSpPr>
            <a:cxnSpLocks/>
          </p:cNvCxnSpPr>
          <p:nvPr/>
        </p:nvCxnSpPr>
        <p:spPr>
          <a:xfrm>
            <a:off x="7877175" y="1013460"/>
            <a:ext cx="2221278" cy="0"/>
          </a:xfrm>
          <a:prstGeom prst="line">
            <a:avLst/>
          </a:prstGeom>
          <a:ln w="12700">
            <a:solidFill>
              <a:schemeClr val="bg2">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DD818C7-C76C-9B1A-EB7A-C078ED84562F}"/>
              </a:ext>
            </a:extLst>
          </p:cNvPr>
          <p:cNvCxnSpPr>
            <a:cxnSpLocks/>
          </p:cNvCxnSpPr>
          <p:nvPr/>
        </p:nvCxnSpPr>
        <p:spPr>
          <a:xfrm>
            <a:off x="7877175" y="3505200"/>
            <a:ext cx="2221278" cy="0"/>
          </a:xfrm>
          <a:prstGeom prst="line">
            <a:avLst/>
          </a:prstGeom>
          <a:ln w="12700">
            <a:solidFill>
              <a:schemeClr val="bg2">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C16352F1-AACB-6CA8-779E-5C589564DC04}"/>
              </a:ext>
            </a:extLst>
          </p:cNvPr>
          <p:cNvPicPr>
            <a:picLocks noChangeAspect="1"/>
          </p:cNvPicPr>
          <p:nvPr/>
        </p:nvPicPr>
        <p:blipFill>
          <a:blip r:embed="rId3"/>
          <a:stretch>
            <a:fillRect/>
          </a:stretch>
        </p:blipFill>
        <p:spPr>
          <a:xfrm>
            <a:off x="10392798" y="6317896"/>
            <a:ext cx="272644" cy="272644"/>
          </a:xfrm>
          <a:prstGeom prst="rect">
            <a:avLst/>
          </a:prstGeom>
        </p:spPr>
      </p:pic>
      <p:sp>
        <p:nvSpPr>
          <p:cNvPr id="4" name="Background Noise Removal">
            <a:extLst>
              <a:ext uri="{FF2B5EF4-FFF2-40B4-BE49-F238E27FC236}">
                <a16:creationId xmlns:a16="http://schemas.microsoft.com/office/drawing/2014/main" id="{DFC88AEB-DF07-9763-59C7-2498ADC8B41A}"/>
              </a:ext>
            </a:extLst>
          </p:cNvPr>
          <p:cNvSpPr txBox="1"/>
          <p:nvPr/>
        </p:nvSpPr>
        <p:spPr>
          <a:xfrm>
            <a:off x="10736067" y="6358801"/>
            <a:ext cx="1232298" cy="1846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lvl1pPr algn="l" defTabSz="457200">
              <a:lnSpc>
                <a:spcPts val="6000"/>
              </a:lnSpc>
              <a:defRPr sz="4600">
                <a:solidFill>
                  <a:srgbClr val="FFFFFF"/>
                </a:solidFill>
              </a:defRPr>
            </a:lvl1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CiscoSansTT"/>
                <a:ea typeface="+mn-ea"/>
                <a:cs typeface="+mn-cs"/>
              </a:rPr>
              <a:t>Powered by AI</a:t>
            </a:r>
          </a:p>
        </p:txBody>
      </p:sp>
    </p:spTree>
    <p:extLst>
      <p:ext uri="{BB962C8B-B14F-4D97-AF65-F5344CB8AC3E}">
        <p14:creationId xmlns:p14="http://schemas.microsoft.com/office/powerpoint/2010/main" val="14110636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05AE09B-2397-B179-384C-E4E8407B755C}"/>
              </a:ext>
            </a:extLst>
          </p:cNvPr>
          <p:cNvGrpSpPr/>
          <p:nvPr/>
        </p:nvGrpSpPr>
        <p:grpSpPr>
          <a:xfrm>
            <a:off x="6541900" y="3807727"/>
            <a:ext cx="4479335" cy="1885949"/>
            <a:chOff x="1338264" y="3043238"/>
            <a:chExt cx="4479335" cy="1885949"/>
          </a:xfrm>
        </p:grpSpPr>
        <p:sp>
          <p:nvSpPr>
            <p:cNvPr id="79" name="TextBox 78">
              <a:extLst>
                <a:ext uri="{FF2B5EF4-FFF2-40B4-BE49-F238E27FC236}">
                  <a16:creationId xmlns:a16="http://schemas.microsoft.com/office/drawing/2014/main" id="{B50C36F2-E1A8-F9C8-732F-B14D8DFBEAA4}"/>
                </a:ext>
              </a:extLst>
            </p:cNvPr>
            <p:cNvSpPr txBox="1"/>
            <p:nvPr/>
          </p:nvSpPr>
          <p:spPr>
            <a:xfrm>
              <a:off x="4415260" y="4257933"/>
              <a:ext cx="129234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prstClr val="white"/>
                  </a:solidFill>
                  <a:cs typeface="CiscoSansTT" panose="020B0503020201020303" pitchFamily="34" charset="0"/>
                </a:rPr>
                <a:t>Take a breather</a:t>
              </a:r>
              <a:endParaRPr kumimoji="0" lang="en-US" sz="1200" b="0" i="0" u="none" strike="noStrike" kern="1200" cap="none" spc="0" normalizeH="0" baseline="0" noProof="0">
                <a:ln>
                  <a:noFill/>
                </a:ln>
                <a:solidFill>
                  <a:prstClr val="white"/>
                </a:solidFill>
                <a:effectLst/>
                <a:uLnTx/>
                <a:uFillTx/>
                <a:ea typeface="+mn-ea"/>
                <a:cs typeface="CiscoSansTT" panose="020B0503020201020303" pitchFamily="34" charset="0"/>
              </a:endParaRPr>
            </a:p>
          </p:txBody>
        </p:sp>
        <p:sp>
          <p:nvSpPr>
            <p:cNvPr id="3" name="TextBox 2">
              <a:extLst>
                <a:ext uri="{FF2B5EF4-FFF2-40B4-BE49-F238E27FC236}">
                  <a16:creationId xmlns:a16="http://schemas.microsoft.com/office/drawing/2014/main" id="{4FF8E1A9-5600-D232-408D-E9B411DB8BBF}"/>
                </a:ext>
              </a:extLst>
            </p:cNvPr>
            <p:cNvSpPr txBox="1"/>
            <p:nvPr/>
          </p:nvSpPr>
          <p:spPr>
            <a:xfrm>
              <a:off x="1338264" y="3109911"/>
              <a:ext cx="2133599" cy="1569660"/>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ea typeface="+mn-ea"/>
                  <a:cs typeface="CiscoSansTT" panose="020B0503020201020303" pitchFamily="34" charset="0"/>
                </a:rPr>
                <a:t>Dylan has had </a:t>
              </a:r>
              <a:br>
                <a:rPr kumimoji="0" lang="en-US" sz="1600" b="0" i="0" u="none" strike="noStrike" kern="1200" cap="none" spc="0" normalizeH="0" baseline="0" noProof="0">
                  <a:ln>
                    <a:noFill/>
                  </a:ln>
                  <a:solidFill>
                    <a:prstClr val="white"/>
                  </a:solidFill>
                  <a:effectLst/>
                  <a:uLnTx/>
                  <a:uFillTx/>
                  <a:ea typeface="+mn-ea"/>
                  <a:cs typeface="CiscoSansTT" panose="020B0503020201020303" pitchFamily="34" charset="0"/>
                </a:rPr>
              </a:br>
              <a:r>
                <a:rPr kumimoji="0" lang="en-US" sz="1600" b="0" i="0" u="none" strike="noStrike" kern="1200" cap="none" spc="0" normalizeH="0" baseline="0" noProof="0">
                  <a:ln>
                    <a:noFill/>
                  </a:ln>
                  <a:solidFill>
                    <a:prstClr val="white"/>
                  </a:solidFill>
                  <a:effectLst/>
                  <a:uLnTx/>
                  <a:uFillTx/>
                  <a:ea typeface="+mn-ea"/>
                  <a:cs typeface="CiscoSansTT" panose="020B0503020201020303" pitchFamily="34" charset="0"/>
                </a:rPr>
                <a:t>4 difficult calls in </a:t>
              </a:r>
              <a:br>
                <a:rPr kumimoji="0" lang="en-US" sz="1600" b="0" i="0" u="none" strike="noStrike" kern="1200" cap="none" spc="0" normalizeH="0" baseline="0" noProof="0">
                  <a:ln>
                    <a:noFill/>
                  </a:ln>
                  <a:solidFill>
                    <a:prstClr val="white"/>
                  </a:solidFill>
                  <a:effectLst/>
                  <a:uLnTx/>
                  <a:uFillTx/>
                  <a:ea typeface="+mn-ea"/>
                  <a:cs typeface="CiscoSansTT" panose="020B0503020201020303" pitchFamily="34" charset="0"/>
                </a:rPr>
              </a:br>
              <a:r>
                <a:rPr kumimoji="0" lang="en-US" sz="1600" b="0" i="0" u="none" strike="noStrike" kern="1200" cap="none" spc="0" normalizeH="0" baseline="0" noProof="0">
                  <a:ln>
                    <a:noFill/>
                  </a:ln>
                  <a:solidFill>
                    <a:prstClr val="white"/>
                  </a:solidFill>
                  <a:effectLst/>
                  <a:uLnTx/>
                  <a:uFillTx/>
                  <a:ea typeface="+mn-ea"/>
                  <a:cs typeface="CiscoSansTT" panose="020B0503020201020303" pitchFamily="34" charset="0"/>
                </a:rPr>
                <a:t>a row, burnout level crossed threshold and call time has </a:t>
              </a:r>
              <a:r>
                <a:rPr kumimoji="0" lang="en-US" sz="1600" b="0" i="0" u="none" strike="noStrike" kern="1200" cap="none" spc="0" normalizeH="0" baseline="0" noProof="0">
                  <a:ln>
                    <a:noFill/>
                  </a:ln>
                  <a:gradFill>
                    <a:gsLst>
                      <a:gs pos="0">
                        <a:schemeClr val="accent5"/>
                      </a:gs>
                      <a:gs pos="100000">
                        <a:srgbClr val="A875FC"/>
                      </a:gs>
                    </a:gsLst>
                    <a:lin ang="18900000" scaled="1"/>
                  </a:gradFill>
                  <a:effectLst/>
                  <a:uLnTx/>
                  <a:uFillTx/>
                  <a:ea typeface="+mn-ea"/>
                  <a:cs typeface="CiscoSansTT" panose="020B0503020201020303" pitchFamily="34" charset="0"/>
                </a:rPr>
                <a:t>increased </a:t>
              </a:r>
              <a:r>
                <a:rPr kumimoji="0" lang="en-US" sz="1600" u="none" strike="noStrike" kern="1200" cap="none" spc="0" normalizeH="0" baseline="0" noProof="0">
                  <a:ln>
                    <a:noFill/>
                  </a:ln>
                  <a:gradFill flip="none" rotWithShape="1">
                    <a:gsLst>
                      <a:gs pos="0">
                        <a:schemeClr val="accent5"/>
                      </a:gs>
                      <a:gs pos="100000">
                        <a:srgbClr val="A875FC"/>
                      </a:gs>
                    </a:gsLst>
                    <a:lin ang="18900000" scaled="1"/>
                    <a:tileRect/>
                  </a:gradFill>
                  <a:effectLst/>
                  <a:uLnTx/>
                  <a:uFillTx/>
                  <a:latin typeface="CiscoSansTT Medium" panose="020B0503020201020303" pitchFamily="34" charset="0"/>
                  <a:cs typeface="CiscoSansTT Medium" panose="020B0503020201020303" pitchFamily="34" charset="0"/>
                </a:rPr>
                <a:t>14%</a:t>
              </a:r>
            </a:p>
          </p:txBody>
        </p:sp>
        <p:sp>
          <p:nvSpPr>
            <p:cNvPr id="2" name="TextBox 1">
              <a:extLst>
                <a:ext uri="{FF2B5EF4-FFF2-40B4-BE49-F238E27FC236}">
                  <a16:creationId xmlns:a16="http://schemas.microsoft.com/office/drawing/2014/main" id="{2C4AE9F0-A577-B639-939E-70C04BC873AA}"/>
                </a:ext>
              </a:extLst>
            </p:cNvPr>
            <p:cNvSpPr txBox="1"/>
            <p:nvPr/>
          </p:nvSpPr>
          <p:spPr>
            <a:xfrm>
              <a:off x="4433887" y="3733900"/>
              <a:ext cx="138371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prstClr val="white"/>
                  </a:solidFill>
                  <a:cs typeface="CiscoSansTT" panose="020B0503020201020303" pitchFamily="34" charset="0"/>
                </a:rPr>
                <a:t>Need to unwind?</a:t>
              </a:r>
              <a:endParaRPr kumimoji="0" lang="en-US" sz="1200" b="0" i="0" u="none" strike="noStrike" kern="1200" cap="none" spc="0" normalizeH="0" baseline="0" noProof="0">
                <a:ln>
                  <a:noFill/>
                </a:ln>
                <a:solidFill>
                  <a:prstClr val="white"/>
                </a:solidFill>
                <a:effectLst/>
                <a:uLnTx/>
                <a:uFillTx/>
                <a:ea typeface="+mn-ea"/>
                <a:cs typeface="CiscoSansTT" panose="020B0503020201020303" pitchFamily="34" charset="0"/>
              </a:endParaRPr>
            </a:p>
          </p:txBody>
        </p:sp>
        <p:sp>
          <p:nvSpPr>
            <p:cNvPr id="6" name="TextBox 5">
              <a:extLst>
                <a:ext uri="{FF2B5EF4-FFF2-40B4-BE49-F238E27FC236}">
                  <a16:creationId xmlns:a16="http://schemas.microsoft.com/office/drawing/2014/main" id="{F448A174-070A-7B29-049A-ADAF6859DC43}"/>
                </a:ext>
              </a:extLst>
            </p:cNvPr>
            <p:cNvSpPr txBox="1"/>
            <p:nvPr/>
          </p:nvSpPr>
          <p:spPr>
            <a:xfrm>
              <a:off x="4406858" y="3226644"/>
              <a:ext cx="139172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prstClr val="white"/>
                  </a:solidFill>
                  <a:cs typeface="CiscoSansTT" panose="020B0503020201020303" pitchFamily="34" charset="0"/>
                </a:rPr>
                <a:t>Enjoy your break!</a:t>
              </a:r>
              <a:endParaRPr kumimoji="0" lang="en-US" sz="1200" b="0" i="0" u="none" strike="noStrike" kern="1200" cap="none" spc="0" normalizeH="0" baseline="0" noProof="0">
                <a:ln>
                  <a:noFill/>
                </a:ln>
                <a:solidFill>
                  <a:prstClr val="white"/>
                </a:solidFill>
                <a:effectLst/>
                <a:uLnTx/>
                <a:uFillTx/>
                <a:ea typeface="+mn-ea"/>
                <a:cs typeface="CiscoSansTT" panose="020B0503020201020303" pitchFamily="34" charset="0"/>
              </a:endParaRPr>
            </a:p>
          </p:txBody>
        </p:sp>
        <p:cxnSp>
          <p:nvCxnSpPr>
            <p:cNvPr id="9" name="Straight Connector 8">
              <a:extLst>
                <a:ext uri="{FF2B5EF4-FFF2-40B4-BE49-F238E27FC236}">
                  <a16:creationId xmlns:a16="http://schemas.microsoft.com/office/drawing/2014/main" id="{F9F8C93A-A4B0-C199-819E-D2F9BC6A994B}"/>
                </a:ext>
              </a:extLst>
            </p:cNvPr>
            <p:cNvCxnSpPr>
              <a:cxnSpLocks/>
            </p:cNvCxnSpPr>
            <p:nvPr/>
          </p:nvCxnSpPr>
          <p:spPr>
            <a:xfrm>
              <a:off x="3586163" y="3043238"/>
              <a:ext cx="0" cy="1885949"/>
            </a:xfrm>
            <a:prstGeom prst="line">
              <a:avLst/>
            </a:prstGeom>
            <a:ln w="12700">
              <a:solidFill>
                <a:schemeClr val="bg2">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grpSp>
      <p:pic>
        <p:nvPicPr>
          <p:cNvPr id="47" name="Picture 46" descr="A person wearing headphones and sitting at a desk&#10;&#10;Description automatically generated with low confidence">
            <a:extLst>
              <a:ext uri="{FF2B5EF4-FFF2-40B4-BE49-F238E27FC236}">
                <a16:creationId xmlns:a16="http://schemas.microsoft.com/office/drawing/2014/main" id="{0AE58F2D-1B01-0FD4-E681-C8D882909E66}"/>
              </a:ext>
            </a:extLst>
          </p:cNvPr>
          <p:cNvPicPr>
            <a:picLocks noChangeAspect="1"/>
          </p:cNvPicPr>
          <p:nvPr/>
        </p:nvPicPr>
        <p:blipFill rotWithShape="1">
          <a:blip r:embed="rId3">
            <a:alphaModFix amt="18000"/>
            <a:extLst>
              <a:ext uri="{BEBA8EAE-BF5A-486C-A8C5-ECC9F3942E4B}">
                <a14:imgProps xmlns:a14="http://schemas.microsoft.com/office/drawing/2010/main">
                  <a14:imgLayer r:embed="rId4">
                    <a14:imgEffect>
                      <a14:backgroundRemoval t="9335" b="84014" l="10000" r="90000"/>
                    </a14:imgEffect>
                  </a14:imgLayer>
                </a14:imgProps>
              </a:ext>
            </a:extLst>
          </a:blip>
          <a:srcRect b="6651"/>
          <a:stretch/>
        </p:blipFill>
        <p:spPr>
          <a:xfrm>
            <a:off x="1085234" y="3051446"/>
            <a:ext cx="3692724" cy="3447132"/>
          </a:xfrm>
          <a:prstGeom prst="rect">
            <a:avLst/>
          </a:prstGeom>
        </p:spPr>
      </p:pic>
      <p:sp>
        <p:nvSpPr>
          <p:cNvPr id="145" name="Content Placeholder 144">
            <a:extLst>
              <a:ext uri="{FF2B5EF4-FFF2-40B4-BE49-F238E27FC236}">
                <a16:creationId xmlns:a16="http://schemas.microsoft.com/office/drawing/2014/main" id="{5B7859D7-DD85-DF8D-0873-7355A5B4E3D0}"/>
              </a:ext>
            </a:extLst>
          </p:cNvPr>
          <p:cNvSpPr>
            <a:spLocks noGrp="1"/>
          </p:cNvSpPr>
          <p:nvPr>
            <p:ph type="body" sz="quarter" idx="25"/>
          </p:nvPr>
        </p:nvSpPr>
        <p:spPr>
          <a:xfrm>
            <a:off x="567658" y="1617580"/>
            <a:ext cx="4724400" cy="4377266"/>
          </a:xfrm>
        </p:spPr>
        <p:txBody>
          <a:bodyPr>
            <a:noAutofit/>
          </a:bodyPr>
          <a:lstStyle/>
          <a:p>
            <a:r>
              <a:rPr lang="en-US"/>
              <a:t>Customer sentiment, satisfaction scores, and agent performance are monitored in real time to spot signs of a struggling agent and provide them a timely reset. </a:t>
            </a:r>
          </a:p>
        </p:txBody>
      </p:sp>
      <p:sp>
        <p:nvSpPr>
          <p:cNvPr id="4" name="Title 3">
            <a:extLst>
              <a:ext uri="{FF2B5EF4-FFF2-40B4-BE49-F238E27FC236}">
                <a16:creationId xmlns:a16="http://schemas.microsoft.com/office/drawing/2014/main" id="{55D87A2A-A78D-7863-2C0B-C7D42AB7D5CA}"/>
              </a:ext>
            </a:extLst>
          </p:cNvPr>
          <p:cNvSpPr>
            <a:spLocks noGrp="1"/>
          </p:cNvSpPr>
          <p:nvPr>
            <p:ph type="title"/>
          </p:nvPr>
        </p:nvSpPr>
        <p:spPr>
          <a:xfrm>
            <a:off x="469801" y="796926"/>
            <a:ext cx="5511800" cy="1108075"/>
          </a:xfrm>
        </p:spPr>
        <p:txBody>
          <a:bodyPr lIns="0" tIns="0" rIns="0" bIns="0"/>
          <a:lstStyle/>
          <a:p>
            <a:r>
              <a:rPr lang="en-US"/>
              <a:t>Timely Wellness Breaks</a:t>
            </a:r>
          </a:p>
        </p:txBody>
      </p:sp>
      <p:grpSp>
        <p:nvGrpSpPr>
          <p:cNvPr id="16" name="Graphic 14" descr="Alarm clock outline">
            <a:extLst>
              <a:ext uri="{FF2B5EF4-FFF2-40B4-BE49-F238E27FC236}">
                <a16:creationId xmlns:a16="http://schemas.microsoft.com/office/drawing/2014/main" id="{CBBC3677-FEA3-F769-B139-36940F07FC08}"/>
              </a:ext>
            </a:extLst>
          </p:cNvPr>
          <p:cNvGrpSpPr/>
          <p:nvPr/>
        </p:nvGrpSpPr>
        <p:grpSpPr>
          <a:xfrm>
            <a:off x="9160553" y="3940508"/>
            <a:ext cx="306119" cy="306251"/>
            <a:chOff x="5776799" y="3110159"/>
            <a:chExt cx="638162" cy="638436"/>
          </a:xfrm>
          <a:gradFill>
            <a:gsLst>
              <a:gs pos="0">
                <a:schemeClr val="accent5"/>
              </a:gs>
              <a:gs pos="100000">
                <a:srgbClr val="A875FC"/>
              </a:gs>
            </a:gsLst>
            <a:lin ang="18900000" scaled="1"/>
          </a:gradFill>
        </p:grpSpPr>
        <p:sp>
          <p:nvSpPr>
            <p:cNvPr id="17" name="Freeform 16">
              <a:extLst>
                <a:ext uri="{FF2B5EF4-FFF2-40B4-BE49-F238E27FC236}">
                  <a16:creationId xmlns:a16="http://schemas.microsoft.com/office/drawing/2014/main" id="{7F4B2937-A711-FDDB-B0C0-6897455E5ECC}"/>
                </a:ext>
              </a:extLst>
            </p:cNvPr>
            <p:cNvSpPr/>
            <p:nvPr/>
          </p:nvSpPr>
          <p:spPr>
            <a:xfrm>
              <a:off x="5933960" y="3300660"/>
              <a:ext cx="171173" cy="171450"/>
            </a:xfrm>
            <a:custGeom>
              <a:avLst/>
              <a:gdLst>
                <a:gd name="connsiteX0" fmla="*/ 161649 w 171173"/>
                <a:gd name="connsiteY0" fmla="*/ 0 h 171450"/>
                <a:gd name="connsiteX1" fmla="*/ 152124 w 171173"/>
                <a:gd name="connsiteY1" fmla="*/ 9525 h 171450"/>
                <a:gd name="connsiteX2" fmla="*/ 152124 w 171173"/>
                <a:gd name="connsiteY2" fmla="*/ 152400 h 171450"/>
                <a:gd name="connsiteX3" fmla="*/ 9525 w 171173"/>
                <a:gd name="connsiteY3" fmla="*/ 152400 h 171450"/>
                <a:gd name="connsiteX4" fmla="*/ 0 w 171173"/>
                <a:gd name="connsiteY4" fmla="*/ 161925 h 171450"/>
                <a:gd name="connsiteX5" fmla="*/ 9525 w 171173"/>
                <a:gd name="connsiteY5" fmla="*/ 171450 h 171450"/>
                <a:gd name="connsiteX6" fmla="*/ 161649 w 171173"/>
                <a:gd name="connsiteY6" fmla="*/ 171450 h 171450"/>
                <a:gd name="connsiteX7" fmla="*/ 171174 w 171173"/>
                <a:gd name="connsiteY7" fmla="*/ 161925 h 171450"/>
                <a:gd name="connsiteX8" fmla="*/ 171174 w 171173"/>
                <a:gd name="connsiteY8" fmla="*/ 9525 h 171450"/>
                <a:gd name="connsiteX9" fmla="*/ 161649 w 171173"/>
                <a:gd name="connsiteY9" fmla="*/ 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173" h="171450">
                  <a:moveTo>
                    <a:pt x="161649" y="0"/>
                  </a:moveTo>
                  <a:cubicBezTo>
                    <a:pt x="156388" y="0"/>
                    <a:pt x="152124" y="4264"/>
                    <a:pt x="152124" y="9525"/>
                  </a:cubicBezTo>
                  <a:lnTo>
                    <a:pt x="152124" y="152400"/>
                  </a:lnTo>
                  <a:lnTo>
                    <a:pt x="9525" y="152400"/>
                  </a:lnTo>
                  <a:cubicBezTo>
                    <a:pt x="4264" y="152400"/>
                    <a:pt x="0" y="156664"/>
                    <a:pt x="0" y="161925"/>
                  </a:cubicBezTo>
                  <a:cubicBezTo>
                    <a:pt x="0" y="167186"/>
                    <a:pt x="4264" y="171450"/>
                    <a:pt x="9525" y="171450"/>
                  </a:cubicBezTo>
                  <a:lnTo>
                    <a:pt x="161649" y="171450"/>
                  </a:lnTo>
                  <a:cubicBezTo>
                    <a:pt x="166909" y="171450"/>
                    <a:pt x="171174" y="167186"/>
                    <a:pt x="171174" y="161925"/>
                  </a:cubicBezTo>
                  <a:lnTo>
                    <a:pt x="171174" y="9525"/>
                  </a:lnTo>
                  <a:cubicBezTo>
                    <a:pt x="171174" y="4264"/>
                    <a:pt x="166909" y="0"/>
                    <a:pt x="161649" y="0"/>
                  </a:cubicBezTo>
                  <a:close/>
                </a:path>
              </a:pathLst>
            </a:custGeom>
            <a:grpFill/>
            <a:ln w="9525"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E05D1ECA-8672-95EC-A16D-8D3005827E6D}"/>
                </a:ext>
              </a:extLst>
            </p:cNvPr>
            <p:cNvSpPr/>
            <p:nvPr/>
          </p:nvSpPr>
          <p:spPr>
            <a:xfrm>
              <a:off x="5776799" y="3110159"/>
              <a:ext cx="194423" cy="194434"/>
            </a:xfrm>
            <a:custGeom>
              <a:avLst/>
              <a:gdLst>
                <a:gd name="connsiteX0" fmla="*/ 144893 w 194423"/>
                <a:gd name="connsiteY0" fmla="*/ 11555 h 194434"/>
                <a:gd name="connsiteX1" fmla="*/ 91642 w 194423"/>
                <a:gd name="connsiteY1" fmla="*/ 10517 h 194434"/>
                <a:gd name="connsiteX2" fmla="*/ 91553 w 194423"/>
                <a:gd name="connsiteY2" fmla="*/ 10602 h 194434"/>
                <a:gd name="connsiteX3" fmla="*/ 90601 w 194423"/>
                <a:gd name="connsiteY3" fmla="*/ 11555 h 194434"/>
                <a:gd name="connsiteX4" fmla="*/ 11543 w 194423"/>
                <a:gd name="connsiteY4" fmla="*/ 90612 h 194434"/>
                <a:gd name="connsiteX5" fmla="*/ 10545 w 194423"/>
                <a:gd name="connsiteY5" fmla="*/ 143906 h 194434"/>
                <a:gd name="connsiteX6" fmla="*/ 10591 w 194423"/>
                <a:gd name="connsiteY6" fmla="*/ 143952 h 194434"/>
                <a:gd name="connsiteX7" fmla="*/ 11543 w 194423"/>
                <a:gd name="connsiteY7" fmla="*/ 144905 h 194434"/>
                <a:gd name="connsiteX8" fmla="*/ 61073 w 194423"/>
                <a:gd name="connsiteY8" fmla="*/ 194435 h 194434"/>
                <a:gd name="connsiteX9" fmla="*/ 194423 w 194423"/>
                <a:gd name="connsiteY9" fmla="*/ 61085 h 194434"/>
                <a:gd name="connsiteX10" fmla="*/ 25021 w 194423"/>
                <a:gd name="connsiteY10" fmla="*/ 131474 h 194434"/>
                <a:gd name="connsiteX11" fmla="*/ 24069 w 194423"/>
                <a:gd name="connsiteY11" fmla="*/ 130522 h 194434"/>
                <a:gd name="connsiteX12" fmla="*/ 24583 w 194423"/>
                <a:gd name="connsiteY12" fmla="*/ 104528 h 194434"/>
                <a:gd name="connsiteX13" fmla="*/ 25021 w 194423"/>
                <a:gd name="connsiteY13" fmla="*/ 104100 h 194434"/>
                <a:gd name="connsiteX14" fmla="*/ 104079 w 194423"/>
                <a:gd name="connsiteY14" fmla="*/ 25042 h 194434"/>
                <a:gd name="connsiteX15" fmla="*/ 105031 w 194423"/>
                <a:gd name="connsiteY15" fmla="*/ 24090 h 194434"/>
                <a:gd name="connsiteX16" fmla="*/ 130996 w 194423"/>
                <a:gd name="connsiteY16" fmla="*/ 24604 h 194434"/>
                <a:gd name="connsiteX17" fmla="*/ 131425 w 194423"/>
                <a:gd name="connsiteY17" fmla="*/ 25042 h 194434"/>
                <a:gd name="connsiteX18" fmla="*/ 167496 w 194423"/>
                <a:gd name="connsiteY18" fmla="*/ 61113 h 194434"/>
                <a:gd name="connsiteX19" fmla="*/ 61073 w 194423"/>
                <a:gd name="connsiteY19" fmla="*/ 167546 h 194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4423" h="194434">
                  <a:moveTo>
                    <a:pt x="144893" y="11555"/>
                  </a:moveTo>
                  <a:cubicBezTo>
                    <a:pt x="130474" y="-3437"/>
                    <a:pt x="106633" y="-3902"/>
                    <a:pt x="91642" y="10517"/>
                  </a:cubicBezTo>
                  <a:cubicBezTo>
                    <a:pt x="91612" y="10545"/>
                    <a:pt x="91583" y="10574"/>
                    <a:pt x="91553" y="10602"/>
                  </a:cubicBezTo>
                  <a:lnTo>
                    <a:pt x="90601" y="11555"/>
                  </a:lnTo>
                  <a:lnTo>
                    <a:pt x="11543" y="90612"/>
                  </a:lnTo>
                  <a:cubicBezTo>
                    <a:pt x="-3449" y="105053"/>
                    <a:pt x="-3896" y="128913"/>
                    <a:pt x="10545" y="143906"/>
                  </a:cubicBezTo>
                  <a:cubicBezTo>
                    <a:pt x="10560" y="143921"/>
                    <a:pt x="10575" y="143937"/>
                    <a:pt x="10591" y="143952"/>
                  </a:cubicBezTo>
                  <a:lnTo>
                    <a:pt x="11543" y="144905"/>
                  </a:lnTo>
                  <a:lnTo>
                    <a:pt x="61073" y="194435"/>
                  </a:lnTo>
                  <a:lnTo>
                    <a:pt x="194423" y="61085"/>
                  </a:lnTo>
                  <a:close/>
                  <a:moveTo>
                    <a:pt x="25021" y="131474"/>
                  </a:moveTo>
                  <a:lnTo>
                    <a:pt x="24069" y="130522"/>
                  </a:lnTo>
                  <a:cubicBezTo>
                    <a:pt x="17177" y="123146"/>
                    <a:pt x="17405" y="111626"/>
                    <a:pt x="24583" y="104528"/>
                  </a:cubicBezTo>
                  <a:cubicBezTo>
                    <a:pt x="24735" y="104385"/>
                    <a:pt x="24878" y="104252"/>
                    <a:pt x="25021" y="104100"/>
                  </a:cubicBezTo>
                  <a:lnTo>
                    <a:pt x="104079" y="25042"/>
                  </a:lnTo>
                  <a:lnTo>
                    <a:pt x="105031" y="24090"/>
                  </a:lnTo>
                  <a:cubicBezTo>
                    <a:pt x="112398" y="17202"/>
                    <a:pt x="123909" y="17430"/>
                    <a:pt x="130996" y="24604"/>
                  </a:cubicBezTo>
                  <a:lnTo>
                    <a:pt x="131425" y="25042"/>
                  </a:lnTo>
                  <a:lnTo>
                    <a:pt x="167496" y="61113"/>
                  </a:lnTo>
                  <a:lnTo>
                    <a:pt x="61073" y="167546"/>
                  </a:lnTo>
                  <a:close/>
                </a:path>
              </a:pathLst>
            </a:custGeom>
            <a:grpFill/>
            <a:ln w="952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1A60E428-062A-E663-51BA-F7277958B63B}"/>
                </a:ext>
              </a:extLst>
            </p:cNvPr>
            <p:cNvSpPr/>
            <p:nvPr/>
          </p:nvSpPr>
          <p:spPr>
            <a:xfrm>
              <a:off x="6220539" y="3110182"/>
              <a:ext cx="194422" cy="194431"/>
            </a:xfrm>
            <a:custGeom>
              <a:avLst/>
              <a:gdLst>
                <a:gd name="connsiteX0" fmla="*/ 182880 w 194422"/>
                <a:gd name="connsiteY0" fmla="*/ 90609 h 194431"/>
                <a:gd name="connsiteX1" fmla="*/ 103822 w 194422"/>
                <a:gd name="connsiteY1" fmla="*/ 11551 h 194431"/>
                <a:gd name="connsiteX2" fmla="*/ 102870 w 194422"/>
                <a:gd name="connsiteY2" fmla="*/ 10599 h 194431"/>
                <a:gd name="connsiteX3" fmla="*/ 49601 w 194422"/>
                <a:gd name="connsiteY3" fmla="*/ 11477 h 194431"/>
                <a:gd name="connsiteX4" fmla="*/ 49530 w 194422"/>
                <a:gd name="connsiteY4" fmla="*/ 11551 h 194431"/>
                <a:gd name="connsiteX5" fmla="*/ 0 w 194422"/>
                <a:gd name="connsiteY5" fmla="*/ 61081 h 194431"/>
                <a:gd name="connsiteX6" fmla="*/ 133350 w 194422"/>
                <a:gd name="connsiteY6" fmla="*/ 194431 h 194431"/>
                <a:gd name="connsiteX7" fmla="*/ 182880 w 194422"/>
                <a:gd name="connsiteY7" fmla="*/ 144901 h 194431"/>
                <a:gd name="connsiteX8" fmla="*/ 183833 w 194422"/>
                <a:gd name="connsiteY8" fmla="*/ 143949 h 194431"/>
                <a:gd name="connsiteX9" fmla="*/ 182927 w 194422"/>
                <a:gd name="connsiteY9" fmla="*/ 90654 h 194431"/>
                <a:gd name="connsiteX10" fmla="*/ 182880 w 194422"/>
                <a:gd name="connsiteY10" fmla="*/ 90609 h 194431"/>
                <a:gd name="connsiteX11" fmla="*/ 170364 w 194422"/>
                <a:gd name="connsiteY11" fmla="*/ 130499 h 194431"/>
                <a:gd name="connsiteX12" fmla="*/ 169412 w 194422"/>
                <a:gd name="connsiteY12" fmla="*/ 131452 h 194431"/>
                <a:gd name="connsiteX13" fmla="*/ 133350 w 194422"/>
                <a:gd name="connsiteY13" fmla="*/ 167523 h 194431"/>
                <a:gd name="connsiteX14" fmla="*/ 26908 w 194422"/>
                <a:gd name="connsiteY14" fmla="*/ 61071 h 194431"/>
                <a:gd name="connsiteX15" fmla="*/ 62979 w 194422"/>
                <a:gd name="connsiteY15" fmla="*/ 25000 h 194431"/>
                <a:gd name="connsiteX16" fmla="*/ 63408 w 194422"/>
                <a:gd name="connsiteY16" fmla="*/ 24562 h 194431"/>
                <a:gd name="connsiteX17" fmla="*/ 89373 w 194422"/>
                <a:gd name="connsiteY17" fmla="*/ 24048 h 194431"/>
                <a:gd name="connsiteX18" fmla="*/ 90326 w 194422"/>
                <a:gd name="connsiteY18" fmla="*/ 25000 h 194431"/>
                <a:gd name="connsiteX19" fmla="*/ 169383 w 194422"/>
                <a:gd name="connsiteY19" fmla="*/ 104058 h 194431"/>
                <a:gd name="connsiteX20" fmla="*/ 169821 w 194422"/>
                <a:gd name="connsiteY20" fmla="*/ 104486 h 194431"/>
                <a:gd name="connsiteX21" fmla="*/ 170336 w 194422"/>
                <a:gd name="connsiteY21" fmla="*/ 130480 h 194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422" h="194431">
                  <a:moveTo>
                    <a:pt x="182880" y="90609"/>
                  </a:moveTo>
                  <a:lnTo>
                    <a:pt x="103822" y="11551"/>
                  </a:lnTo>
                  <a:lnTo>
                    <a:pt x="102870" y="10599"/>
                  </a:lnTo>
                  <a:cubicBezTo>
                    <a:pt x="87918" y="-3869"/>
                    <a:pt x="64069" y="-3476"/>
                    <a:pt x="49601" y="11477"/>
                  </a:cubicBezTo>
                  <a:cubicBezTo>
                    <a:pt x="49578" y="11501"/>
                    <a:pt x="49554" y="11526"/>
                    <a:pt x="49530" y="11551"/>
                  </a:cubicBezTo>
                  <a:lnTo>
                    <a:pt x="0" y="61081"/>
                  </a:lnTo>
                  <a:lnTo>
                    <a:pt x="133350" y="194431"/>
                  </a:lnTo>
                  <a:lnTo>
                    <a:pt x="182880" y="144901"/>
                  </a:lnTo>
                  <a:lnTo>
                    <a:pt x="183833" y="143949"/>
                  </a:lnTo>
                  <a:cubicBezTo>
                    <a:pt x="198299" y="128982"/>
                    <a:pt x="197894" y="105121"/>
                    <a:pt x="182927" y="90654"/>
                  </a:cubicBezTo>
                  <a:cubicBezTo>
                    <a:pt x="182911" y="90639"/>
                    <a:pt x="182895" y="90624"/>
                    <a:pt x="182880" y="90609"/>
                  </a:cubicBezTo>
                  <a:close/>
                  <a:moveTo>
                    <a:pt x="170364" y="130499"/>
                  </a:moveTo>
                  <a:lnTo>
                    <a:pt x="169412" y="131452"/>
                  </a:lnTo>
                  <a:lnTo>
                    <a:pt x="133350" y="167523"/>
                  </a:lnTo>
                  <a:lnTo>
                    <a:pt x="26908" y="61071"/>
                  </a:lnTo>
                  <a:lnTo>
                    <a:pt x="62979" y="25000"/>
                  </a:lnTo>
                  <a:lnTo>
                    <a:pt x="63408" y="24562"/>
                  </a:lnTo>
                  <a:cubicBezTo>
                    <a:pt x="70495" y="17388"/>
                    <a:pt x="82006" y="17160"/>
                    <a:pt x="89373" y="24048"/>
                  </a:cubicBezTo>
                  <a:lnTo>
                    <a:pt x="90326" y="25000"/>
                  </a:lnTo>
                  <a:lnTo>
                    <a:pt x="169383" y="104058"/>
                  </a:lnTo>
                  <a:cubicBezTo>
                    <a:pt x="169526" y="104210"/>
                    <a:pt x="169669" y="104344"/>
                    <a:pt x="169821" y="104486"/>
                  </a:cubicBezTo>
                  <a:cubicBezTo>
                    <a:pt x="176999" y="111584"/>
                    <a:pt x="177227" y="123104"/>
                    <a:pt x="170336" y="130480"/>
                  </a:cubicBezTo>
                  <a:close/>
                </a:path>
              </a:pathLst>
            </a:custGeom>
            <a:grpFill/>
            <a:ln w="9525"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FE76C53A-147D-AA4C-0A38-5C281EB59B71}"/>
                </a:ext>
              </a:extLst>
            </p:cNvPr>
            <p:cNvSpPr/>
            <p:nvPr/>
          </p:nvSpPr>
          <p:spPr>
            <a:xfrm>
              <a:off x="5848214" y="3138735"/>
              <a:ext cx="495321" cy="609860"/>
            </a:xfrm>
            <a:custGeom>
              <a:avLst/>
              <a:gdLst>
                <a:gd name="connsiteX0" fmla="*/ 257196 w 495321"/>
                <a:gd name="connsiteY0" fmla="*/ 76438 h 609860"/>
                <a:gd name="connsiteX1" fmla="*/ 257196 w 495321"/>
                <a:gd name="connsiteY1" fmla="*/ 19050 h 609860"/>
                <a:gd name="connsiteX2" fmla="*/ 304821 w 495321"/>
                <a:gd name="connsiteY2" fmla="*/ 19050 h 609860"/>
                <a:gd name="connsiteX3" fmla="*/ 314346 w 495321"/>
                <a:gd name="connsiteY3" fmla="*/ 9525 h 609860"/>
                <a:gd name="connsiteX4" fmla="*/ 304821 w 495321"/>
                <a:gd name="connsiteY4" fmla="*/ 0 h 609860"/>
                <a:gd name="connsiteX5" fmla="*/ 190521 w 495321"/>
                <a:gd name="connsiteY5" fmla="*/ 0 h 609860"/>
                <a:gd name="connsiteX6" fmla="*/ 180996 w 495321"/>
                <a:gd name="connsiteY6" fmla="*/ 9525 h 609860"/>
                <a:gd name="connsiteX7" fmla="*/ 190521 w 495321"/>
                <a:gd name="connsiteY7" fmla="*/ 19050 h 609860"/>
                <a:gd name="connsiteX8" fmla="*/ 238146 w 495321"/>
                <a:gd name="connsiteY8" fmla="*/ 19050 h 609860"/>
                <a:gd name="connsiteX9" fmla="*/ 238146 w 495321"/>
                <a:gd name="connsiteY9" fmla="*/ 76438 h 609860"/>
                <a:gd name="connsiteX10" fmla="*/ 182 w 495321"/>
                <a:gd name="connsiteY10" fmla="*/ 333207 h 609860"/>
                <a:gd name="connsiteX11" fmla="*/ 66810 w 495321"/>
                <a:gd name="connsiteY11" fmla="*/ 492957 h 609860"/>
                <a:gd name="connsiteX12" fmla="*/ 19928 w 495321"/>
                <a:gd name="connsiteY12" fmla="*/ 596132 h 609860"/>
                <a:gd name="connsiteX13" fmla="*/ 24276 w 495321"/>
                <a:gd name="connsiteY13" fmla="*/ 608881 h 609860"/>
                <a:gd name="connsiteX14" fmla="*/ 37025 w 495321"/>
                <a:gd name="connsiteY14" fmla="*/ 604535 h 609860"/>
                <a:gd name="connsiteX15" fmla="*/ 37264 w 495321"/>
                <a:gd name="connsiteY15" fmla="*/ 604009 h 609860"/>
                <a:gd name="connsiteX16" fmla="*/ 81250 w 495321"/>
                <a:gd name="connsiteY16" fmla="*/ 507244 h 609860"/>
                <a:gd name="connsiteX17" fmla="*/ 414092 w 495321"/>
                <a:gd name="connsiteY17" fmla="*/ 507244 h 609860"/>
                <a:gd name="connsiteX18" fmla="*/ 458078 w 495321"/>
                <a:gd name="connsiteY18" fmla="*/ 604009 h 609860"/>
                <a:gd name="connsiteX19" fmla="*/ 470542 w 495321"/>
                <a:gd name="connsiteY19" fmla="*/ 609120 h 609860"/>
                <a:gd name="connsiteX20" fmla="*/ 475653 w 495321"/>
                <a:gd name="connsiteY20" fmla="*/ 596657 h 609860"/>
                <a:gd name="connsiteX21" fmla="*/ 475414 w 495321"/>
                <a:gd name="connsiteY21" fmla="*/ 596132 h 609860"/>
                <a:gd name="connsiteX22" fmla="*/ 428513 w 495321"/>
                <a:gd name="connsiteY22" fmla="*/ 492957 h 609860"/>
                <a:gd name="connsiteX23" fmla="*/ 416928 w 495321"/>
                <a:gd name="connsiteY23" fmla="*/ 143066 h 609860"/>
                <a:gd name="connsiteX24" fmla="*/ 257196 w 495321"/>
                <a:gd name="connsiteY24" fmla="*/ 76438 h 609860"/>
                <a:gd name="connsiteX25" fmla="*/ 247671 w 495321"/>
                <a:gd name="connsiteY25" fmla="*/ 552450 h 609860"/>
                <a:gd name="connsiteX26" fmla="*/ 19071 w 495321"/>
                <a:gd name="connsiteY26" fmla="*/ 323850 h 609860"/>
                <a:gd name="connsiteX27" fmla="*/ 247671 w 495321"/>
                <a:gd name="connsiteY27" fmla="*/ 95250 h 609860"/>
                <a:gd name="connsiteX28" fmla="*/ 476271 w 495321"/>
                <a:gd name="connsiteY28" fmla="*/ 323850 h 609860"/>
                <a:gd name="connsiteX29" fmla="*/ 247671 w 495321"/>
                <a:gd name="connsiteY29" fmla="*/ 552450 h 60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95321" h="609860">
                  <a:moveTo>
                    <a:pt x="257196" y="76438"/>
                  </a:moveTo>
                  <a:lnTo>
                    <a:pt x="257196" y="19050"/>
                  </a:lnTo>
                  <a:lnTo>
                    <a:pt x="304821" y="19050"/>
                  </a:lnTo>
                  <a:cubicBezTo>
                    <a:pt x="310082" y="19050"/>
                    <a:pt x="314346" y="14786"/>
                    <a:pt x="314346" y="9525"/>
                  </a:cubicBezTo>
                  <a:cubicBezTo>
                    <a:pt x="314346" y="4264"/>
                    <a:pt x="310082" y="0"/>
                    <a:pt x="304821" y="0"/>
                  </a:cubicBezTo>
                  <a:lnTo>
                    <a:pt x="190521" y="0"/>
                  </a:lnTo>
                  <a:cubicBezTo>
                    <a:pt x="185260" y="0"/>
                    <a:pt x="180996" y="4264"/>
                    <a:pt x="180996" y="9525"/>
                  </a:cubicBezTo>
                  <a:cubicBezTo>
                    <a:pt x="180996" y="14786"/>
                    <a:pt x="185260" y="19050"/>
                    <a:pt x="190521" y="19050"/>
                  </a:cubicBezTo>
                  <a:lnTo>
                    <a:pt x="238146" y="19050"/>
                  </a:lnTo>
                  <a:lnTo>
                    <a:pt x="238146" y="76438"/>
                  </a:lnTo>
                  <a:cubicBezTo>
                    <a:pt x="101529" y="81631"/>
                    <a:pt x="-5011" y="196590"/>
                    <a:pt x="182" y="333207"/>
                  </a:cubicBezTo>
                  <a:cubicBezTo>
                    <a:pt x="2444" y="392740"/>
                    <a:pt x="26101" y="449459"/>
                    <a:pt x="66810" y="492957"/>
                  </a:cubicBezTo>
                  <a:lnTo>
                    <a:pt x="19928" y="596132"/>
                  </a:lnTo>
                  <a:cubicBezTo>
                    <a:pt x="17608" y="600853"/>
                    <a:pt x="19554" y="606561"/>
                    <a:pt x="24276" y="608881"/>
                  </a:cubicBezTo>
                  <a:cubicBezTo>
                    <a:pt x="28996" y="611201"/>
                    <a:pt x="34704" y="609255"/>
                    <a:pt x="37025" y="604535"/>
                  </a:cubicBezTo>
                  <a:cubicBezTo>
                    <a:pt x="37110" y="604361"/>
                    <a:pt x="37190" y="604186"/>
                    <a:pt x="37264" y="604009"/>
                  </a:cubicBezTo>
                  <a:lnTo>
                    <a:pt x="81250" y="507244"/>
                  </a:lnTo>
                  <a:cubicBezTo>
                    <a:pt x="175659" y="592914"/>
                    <a:pt x="319683" y="592914"/>
                    <a:pt x="414092" y="507244"/>
                  </a:cubicBezTo>
                  <a:lnTo>
                    <a:pt x="458078" y="604009"/>
                  </a:lnTo>
                  <a:cubicBezTo>
                    <a:pt x="460108" y="608862"/>
                    <a:pt x="465689" y="611151"/>
                    <a:pt x="470542" y="609120"/>
                  </a:cubicBezTo>
                  <a:cubicBezTo>
                    <a:pt x="475395" y="607090"/>
                    <a:pt x="477683" y="601510"/>
                    <a:pt x="475653" y="596657"/>
                  </a:cubicBezTo>
                  <a:cubicBezTo>
                    <a:pt x="475579" y="596479"/>
                    <a:pt x="475499" y="596304"/>
                    <a:pt x="475414" y="596132"/>
                  </a:cubicBezTo>
                  <a:lnTo>
                    <a:pt x="428513" y="492957"/>
                  </a:lnTo>
                  <a:cubicBezTo>
                    <a:pt x="521933" y="393139"/>
                    <a:pt x="516747" y="236488"/>
                    <a:pt x="416928" y="143066"/>
                  </a:cubicBezTo>
                  <a:cubicBezTo>
                    <a:pt x="373435" y="102361"/>
                    <a:pt x="316723" y="78705"/>
                    <a:pt x="257196" y="76438"/>
                  </a:cubicBezTo>
                  <a:close/>
                  <a:moveTo>
                    <a:pt x="247671" y="552450"/>
                  </a:moveTo>
                  <a:cubicBezTo>
                    <a:pt x="121419" y="552450"/>
                    <a:pt x="19071" y="450102"/>
                    <a:pt x="19071" y="323850"/>
                  </a:cubicBezTo>
                  <a:cubicBezTo>
                    <a:pt x="19071" y="197598"/>
                    <a:pt x="121419" y="95250"/>
                    <a:pt x="247671" y="95250"/>
                  </a:cubicBezTo>
                  <a:cubicBezTo>
                    <a:pt x="373923" y="95250"/>
                    <a:pt x="476271" y="197598"/>
                    <a:pt x="476271" y="323850"/>
                  </a:cubicBezTo>
                  <a:cubicBezTo>
                    <a:pt x="476129" y="450044"/>
                    <a:pt x="373865" y="552308"/>
                    <a:pt x="247671" y="552450"/>
                  </a:cubicBezTo>
                  <a:close/>
                </a:path>
              </a:pathLst>
            </a:custGeom>
            <a:grpFill/>
            <a:ln w="9525" cap="flat">
              <a:noFill/>
              <a:prstDash val="solid"/>
              <a:miter/>
            </a:ln>
          </p:spPr>
          <p:txBody>
            <a:bodyPr rtlCol="0" anchor="ctr"/>
            <a:lstStyle/>
            <a:p>
              <a:endParaRPr lang="en-US"/>
            </a:p>
          </p:txBody>
        </p:sp>
      </p:grpSp>
      <p:grpSp>
        <p:nvGrpSpPr>
          <p:cNvPr id="22" name="Picture Placeholder 16">
            <a:extLst>
              <a:ext uri="{FF2B5EF4-FFF2-40B4-BE49-F238E27FC236}">
                <a16:creationId xmlns:a16="http://schemas.microsoft.com/office/drawing/2014/main" id="{CA84E933-3765-4836-F174-EBA15839E530}"/>
              </a:ext>
            </a:extLst>
          </p:cNvPr>
          <p:cNvGrpSpPr/>
          <p:nvPr/>
        </p:nvGrpSpPr>
        <p:grpSpPr>
          <a:xfrm>
            <a:off x="9143282" y="4428136"/>
            <a:ext cx="357642" cy="347252"/>
            <a:chOff x="7981098" y="5022642"/>
            <a:chExt cx="357642" cy="347252"/>
          </a:xfrm>
          <a:gradFill>
            <a:gsLst>
              <a:gs pos="0">
                <a:schemeClr val="accent5"/>
              </a:gs>
              <a:gs pos="100000">
                <a:srgbClr val="A875FC"/>
              </a:gs>
            </a:gsLst>
            <a:lin ang="18900000" scaled="1"/>
          </a:gradFill>
        </p:grpSpPr>
        <p:sp>
          <p:nvSpPr>
            <p:cNvPr id="23" name="Freeform 22">
              <a:extLst>
                <a:ext uri="{FF2B5EF4-FFF2-40B4-BE49-F238E27FC236}">
                  <a16:creationId xmlns:a16="http://schemas.microsoft.com/office/drawing/2014/main" id="{D0D8CD3E-0414-7671-A1EA-03729028E0D4}"/>
                </a:ext>
              </a:extLst>
            </p:cNvPr>
            <p:cNvSpPr/>
            <p:nvPr/>
          </p:nvSpPr>
          <p:spPr>
            <a:xfrm>
              <a:off x="8064695" y="5131963"/>
              <a:ext cx="180055" cy="128611"/>
            </a:xfrm>
            <a:custGeom>
              <a:avLst/>
              <a:gdLst>
                <a:gd name="connsiteX0" fmla="*/ 177005 w 180055"/>
                <a:gd name="connsiteY0" fmla="*/ 13821 h 128611"/>
                <a:gd name="connsiteX1" fmla="*/ 170747 w 180055"/>
                <a:gd name="connsiteY1" fmla="*/ 13538 h 128611"/>
                <a:gd name="connsiteX2" fmla="*/ 128611 w 180055"/>
                <a:gd name="connsiteY2" fmla="*/ 34608 h 128611"/>
                <a:gd name="connsiteX3" fmla="*/ 128611 w 180055"/>
                <a:gd name="connsiteY3" fmla="*/ 19292 h 128611"/>
                <a:gd name="connsiteX4" fmla="*/ 109319 w 180055"/>
                <a:gd name="connsiteY4" fmla="*/ 0 h 128611"/>
                <a:gd name="connsiteX5" fmla="*/ 19292 w 180055"/>
                <a:gd name="connsiteY5" fmla="*/ 0 h 128611"/>
                <a:gd name="connsiteX6" fmla="*/ 0 w 180055"/>
                <a:gd name="connsiteY6" fmla="*/ 19292 h 128611"/>
                <a:gd name="connsiteX7" fmla="*/ 0 w 180055"/>
                <a:gd name="connsiteY7" fmla="*/ 109320 h 128611"/>
                <a:gd name="connsiteX8" fmla="*/ 19292 w 180055"/>
                <a:gd name="connsiteY8" fmla="*/ 128612 h 128611"/>
                <a:gd name="connsiteX9" fmla="*/ 77167 w 180055"/>
                <a:gd name="connsiteY9" fmla="*/ 128612 h 128611"/>
                <a:gd name="connsiteX10" fmla="*/ 83597 w 180055"/>
                <a:gd name="connsiteY10" fmla="*/ 122181 h 128611"/>
                <a:gd name="connsiteX11" fmla="*/ 77167 w 180055"/>
                <a:gd name="connsiteY11" fmla="*/ 115751 h 128611"/>
                <a:gd name="connsiteX12" fmla="*/ 19292 w 180055"/>
                <a:gd name="connsiteY12" fmla="*/ 115751 h 128611"/>
                <a:gd name="connsiteX13" fmla="*/ 12861 w 180055"/>
                <a:gd name="connsiteY13" fmla="*/ 109320 h 128611"/>
                <a:gd name="connsiteX14" fmla="*/ 12861 w 180055"/>
                <a:gd name="connsiteY14" fmla="*/ 19292 h 128611"/>
                <a:gd name="connsiteX15" fmla="*/ 19292 w 180055"/>
                <a:gd name="connsiteY15" fmla="*/ 12861 h 128611"/>
                <a:gd name="connsiteX16" fmla="*/ 109319 w 180055"/>
                <a:gd name="connsiteY16" fmla="*/ 12861 h 128611"/>
                <a:gd name="connsiteX17" fmla="*/ 115750 w 180055"/>
                <a:gd name="connsiteY17" fmla="*/ 19292 h 128611"/>
                <a:gd name="connsiteX18" fmla="*/ 115750 w 180055"/>
                <a:gd name="connsiteY18" fmla="*/ 44886 h 128611"/>
                <a:gd name="connsiteX19" fmla="*/ 115750 w 180055"/>
                <a:gd name="connsiteY19" fmla="*/ 45156 h 128611"/>
                <a:gd name="connsiteX20" fmla="*/ 115750 w 180055"/>
                <a:gd name="connsiteY20" fmla="*/ 83459 h 128611"/>
                <a:gd name="connsiteX21" fmla="*/ 115750 w 180055"/>
                <a:gd name="connsiteY21" fmla="*/ 83726 h 128611"/>
                <a:gd name="connsiteX22" fmla="*/ 115750 w 180055"/>
                <a:gd name="connsiteY22" fmla="*/ 109320 h 128611"/>
                <a:gd name="connsiteX23" fmla="*/ 109319 w 180055"/>
                <a:gd name="connsiteY23" fmla="*/ 115751 h 128611"/>
                <a:gd name="connsiteX24" fmla="*/ 102889 w 180055"/>
                <a:gd name="connsiteY24" fmla="*/ 122181 h 128611"/>
                <a:gd name="connsiteX25" fmla="*/ 109319 w 180055"/>
                <a:gd name="connsiteY25" fmla="*/ 128612 h 128611"/>
                <a:gd name="connsiteX26" fmla="*/ 128611 w 180055"/>
                <a:gd name="connsiteY26" fmla="*/ 109320 h 128611"/>
                <a:gd name="connsiteX27" fmla="*/ 128611 w 180055"/>
                <a:gd name="connsiteY27" fmla="*/ 94002 h 128611"/>
                <a:gd name="connsiteX28" fmla="*/ 170742 w 180055"/>
                <a:gd name="connsiteY28" fmla="*/ 115072 h 128611"/>
                <a:gd name="connsiteX29" fmla="*/ 179369 w 180055"/>
                <a:gd name="connsiteY29" fmla="*/ 112194 h 128611"/>
                <a:gd name="connsiteX30" fmla="*/ 180047 w 180055"/>
                <a:gd name="connsiteY30" fmla="*/ 109320 h 128611"/>
                <a:gd name="connsiteX31" fmla="*/ 180055 w 180055"/>
                <a:gd name="connsiteY31" fmla="*/ 19292 h 128611"/>
                <a:gd name="connsiteX32" fmla="*/ 177005 w 180055"/>
                <a:gd name="connsiteY32" fmla="*/ 13821 h 128611"/>
                <a:gd name="connsiteX33" fmla="*/ 167186 w 180055"/>
                <a:gd name="connsiteY33" fmla="*/ 98913 h 128611"/>
                <a:gd name="connsiteX34" fmla="*/ 128610 w 180055"/>
                <a:gd name="connsiteY34" fmla="*/ 79622 h 128611"/>
                <a:gd name="connsiteX35" fmla="*/ 128610 w 180055"/>
                <a:gd name="connsiteY35" fmla="*/ 48988 h 128611"/>
                <a:gd name="connsiteX36" fmla="*/ 167193 w 180055"/>
                <a:gd name="connsiteY36" fmla="*/ 29696 h 12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80055" h="128611">
                  <a:moveTo>
                    <a:pt x="177005" y="13821"/>
                  </a:moveTo>
                  <a:cubicBezTo>
                    <a:pt x="175108" y="12652"/>
                    <a:pt x="172742" y="12545"/>
                    <a:pt x="170747" y="13538"/>
                  </a:cubicBezTo>
                  <a:lnTo>
                    <a:pt x="128611" y="34608"/>
                  </a:lnTo>
                  <a:lnTo>
                    <a:pt x="128611" y="19292"/>
                  </a:lnTo>
                  <a:cubicBezTo>
                    <a:pt x="128599" y="8642"/>
                    <a:pt x="119969" y="12"/>
                    <a:pt x="109319" y="0"/>
                  </a:cubicBezTo>
                  <a:lnTo>
                    <a:pt x="19292" y="0"/>
                  </a:lnTo>
                  <a:cubicBezTo>
                    <a:pt x="8642" y="12"/>
                    <a:pt x="12" y="8642"/>
                    <a:pt x="0" y="19292"/>
                  </a:cubicBezTo>
                  <a:lnTo>
                    <a:pt x="0" y="109320"/>
                  </a:lnTo>
                  <a:cubicBezTo>
                    <a:pt x="12" y="119970"/>
                    <a:pt x="8642" y="128600"/>
                    <a:pt x="19292" y="128612"/>
                  </a:cubicBezTo>
                  <a:lnTo>
                    <a:pt x="77167" y="128612"/>
                  </a:lnTo>
                  <a:cubicBezTo>
                    <a:pt x="80718" y="128612"/>
                    <a:pt x="83597" y="125733"/>
                    <a:pt x="83597" y="122181"/>
                  </a:cubicBezTo>
                  <a:cubicBezTo>
                    <a:pt x="83597" y="118630"/>
                    <a:pt x="80718" y="115751"/>
                    <a:pt x="77167" y="115751"/>
                  </a:cubicBezTo>
                  <a:lnTo>
                    <a:pt x="19292" y="115751"/>
                  </a:lnTo>
                  <a:cubicBezTo>
                    <a:pt x="15742" y="115746"/>
                    <a:pt x="12866" y="112870"/>
                    <a:pt x="12861" y="109320"/>
                  </a:cubicBezTo>
                  <a:lnTo>
                    <a:pt x="12861" y="19292"/>
                  </a:lnTo>
                  <a:cubicBezTo>
                    <a:pt x="12866" y="15742"/>
                    <a:pt x="15742" y="12866"/>
                    <a:pt x="19292" y="12861"/>
                  </a:cubicBezTo>
                  <a:lnTo>
                    <a:pt x="109319" y="12861"/>
                  </a:lnTo>
                  <a:cubicBezTo>
                    <a:pt x="112869" y="12866"/>
                    <a:pt x="115745" y="15742"/>
                    <a:pt x="115750" y="19292"/>
                  </a:cubicBezTo>
                  <a:lnTo>
                    <a:pt x="115750" y="44886"/>
                  </a:lnTo>
                  <a:cubicBezTo>
                    <a:pt x="115747" y="44973"/>
                    <a:pt x="115747" y="45064"/>
                    <a:pt x="115750" y="45156"/>
                  </a:cubicBezTo>
                  <a:lnTo>
                    <a:pt x="115750" y="83459"/>
                  </a:lnTo>
                  <a:cubicBezTo>
                    <a:pt x="115747" y="83548"/>
                    <a:pt x="115747" y="83639"/>
                    <a:pt x="115750" y="83726"/>
                  </a:cubicBezTo>
                  <a:lnTo>
                    <a:pt x="115750" y="109320"/>
                  </a:lnTo>
                  <a:cubicBezTo>
                    <a:pt x="115745" y="112870"/>
                    <a:pt x="112869" y="115746"/>
                    <a:pt x="109319" y="115751"/>
                  </a:cubicBezTo>
                  <a:cubicBezTo>
                    <a:pt x="105768" y="115751"/>
                    <a:pt x="102889" y="118630"/>
                    <a:pt x="102889" y="122181"/>
                  </a:cubicBezTo>
                  <a:cubicBezTo>
                    <a:pt x="102889" y="125733"/>
                    <a:pt x="105768" y="128612"/>
                    <a:pt x="109319" y="128612"/>
                  </a:cubicBezTo>
                  <a:cubicBezTo>
                    <a:pt x="119969" y="128600"/>
                    <a:pt x="128599" y="119970"/>
                    <a:pt x="128611" y="109320"/>
                  </a:cubicBezTo>
                  <a:lnTo>
                    <a:pt x="128611" y="94002"/>
                  </a:lnTo>
                  <a:lnTo>
                    <a:pt x="170742" y="115072"/>
                  </a:lnTo>
                  <a:cubicBezTo>
                    <a:pt x="173919" y="116659"/>
                    <a:pt x="177781" y="115371"/>
                    <a:pt x="179369" y="112194"/>
                  </a:cubicBezTo>
                  <a:cubicBezTo>
                    <a:pt x="179815" y="111302"/>
                    <a:pt x="180047" y="110318"/>
                    <a:pt x="180047" y="109320"/>
                  </a:cubicBezTo>
                  <a:lnTo>
                    <a:pt x="180055" y="19292"/>
                  </a:lnTo>
                  <a:cubicBezTo>
                    <a:pt x="180056" y="17063"/>
                    <a:pt x="178902" y="14992"/>
                    <a:pt x="177005" y="13821"/>
                  </a:cubicBezTo>
                  <a:close/>
                  <a:moveTo>
                    <a:pt x="167186" y="98913"/>
                  </a:moveTo>
                  <a:lnTo>
                    <a:pt x="128610" y="79622"/>
                  </a:lnTo>
                  <a:lnTo>
                    <a:pt x="128610" y="48988"/>
                  </a:lnTo>
                  <a:lnTo>
                    <a:pt x="167193" y="29696"/>
                  </a:lnTo>
                  <a:close/>
                </a:path>
              </a:pathLst>
            </a:custGeom>
            <a:grpFill/>
            <a:ln w="3051"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756EA8E1-B3F2-D6F5-41BE-402707FE1FE4}"/>
                </a:ext>
              </a:extLst>
            </p:cNvPr>
            <p:cNvSpPr/>
            <p:nvPr/>
          </p:nvSpPr>
          <p:spPr>
            <a:xfrm>
              <a:off x="7981098" y="5022642"/>
              <a:ext cx="347249" cy="347252"/>
            </a:xfrm>
            <a:custGeom>
              <a:avLst/>
              <a:gdLst>
                <a:gd name="connsiteX0" fmla="*/ 173625 w 347249"/>
                <a:gd name="connsiteY0" fmla="*/ 0 h 347252"/>
                <a:gd name="connsiteX1" fmla="*/ 0 w 347249"/>
                <a:gd name="connsiteY1" fmla="*/ 173626 h 347252"/>
                <a:gd name="connsiteX2" fmla="*/ 173625 w 347249"/>
                <a:gd name="connsiteY2" fmla="*/ 347252 h 347252"/>
                <a:gd name="connsiteX3" fmla="*/ 347249 w 347249"/>
                <a:gd name="connsiteY3" fmla="*/ 173626 h 347252"/>
                <a:gd name="connsiteX4" fmla="*/ 173625 w 347249"/>
                <a:gd name="connsiteY4" fmla="*/ 0 h 347252"/>
                <a:gd name="connsiteX5" fmla="*/ 173625 w 347249"/>
                <a:gd name="connsiteY5" fmla="*/ 334391 h 347252"/>
                <a:gd name="connsiteX6" fmla="*/ 12861 w 347249"/>
                <a:gd name="connsiteY6" fmla="*/ 173626 h 347252"/>
                <a:gd name="connsiteX7" fmla="*/ 173625 w 347249"/>
                <a:gd name="connsiteY7" fmla="*/ 12861 h 347252"/>
                <a:gd name="connsiteX8" fmla="*/ 334388 w 347249"/>
                <a:gd name="connsiteY8" fmla="*/ 173626 h 347252"/>
                <a:gd name="connsiteX9" fmla="*/ 173625 w 347249"/>
                <a:gd name="connsiteY9" fmla="*/ 334391 h 34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249" h="347252">
                  <a:moveTo>
                    <a:pt x="173625" y="0"/>
                  </a:moveTo>
                  <a:cubicBezTo>
                    <a:pt x="77734" y="0"/>
                    <a:pt x="0" y="77735"/>
                    <a:pt x="0" y="173626"/>
                  </a:cubicBezTo>
                  <a:cubicBezTo>
                    <a:pt x="0" y="269517"/>
                    <a:pt x="77734" y="347252"/>
                    <a:pt x="173625" y="347252"/>
                  </a:cubicBezTo>
                  <a:cubicBezTo>
                    <a:pt x="269515" y="347252"/>
                    <a:pt x="347249" y="269517"/>
                    <a:pt x="347249" y="173626"/>
                  </a:cubicBezTo>
                  <a:cubicBezTo>
                    <a:pt x="347140" y="77780"/>
                    <a:pt x="269470" y="109"/>
                    <a:pt x="173625" y="0"/>
                  </a:cubicBezTo>
                  <a:close/>
                  <a:moveTo>
                    <a:pt x="173625" y="334391"/>
                  </a:moveTo>
                  <a:cubicBezTo>
                    <a:pt x="84838" y="334391"/>
                    <a:pt x="12861" y="262414"/>
                    <a:pt x="12861" y="173626"/>
                  </a:cubicBezTo>
                  <a:cubicBezTo>
                    <a:pt x="12861" y="84838"/>
                    <a:pt x="84838" y="12861"/>
                    <a:pt x="173625" y="12861"/>
                  </a:cubicBezTo>
                  <a:cubicBezTo>
                    <a:pt x="262412" y="12861"/>
                    <a:pt x="334388" y="84838"/>
                    <a:pt x="334388" y="173626"/>
                  </a:cubicBezTo>
                  <a:cubicBezTo>
                    <a:pt x="334289" y="262373"/>
                    <a:pt x="262371" y="334291"/>
                    <a:pt x="173625" y="334391"/>
                  </a:cubicBezTo>
                  <a:close/>
                </a:path>
              </a:pathLst>
            </a:custGeom>
            <a:grpFill/>
            <a:ln w="3051" cap="flat">
              <a:noFill/>
              <a:prstDash val="solid"/>
              <a:miter/>
            </a:ln>
          </p:spPr>
          <p:txBody>
            <a:bodyPr rtlCol="0" anchor="ctr"/>
            <a:lstStyle/>
            <a:p>
              <a:endParaRPr lang="en-US"/>
            </a:p>
          </p:txBody>
        </p:sp>
      </p:grpSp>
      <p:grpSp>
        <p:nvGrpSpPr>
          <p:cNvPr id="25" name="Picture Placeholder 16">
            <a:extLst>
              <a:ext uri="{FF2B5EF4-FFF2-40B4-BE49-F238E27FC236}">
                <a16:creationId xmlns:a16="http://schemas.microsoft.com/office/drawing/2014/main" id="{1B3BA0CD-BB3C-EC68-DB94-5167F46BCBFA}"/>
              </a:ext>
            </a:extLst>
          </p:cNvPr>
          <p:cNvGrpSpPr/>
          <p:nvPr/>
        </p:nvGrpSpPr>
        <p:grpSpPr>
          <a:xfrm>
            <a:off x="9191142" y="4967684"/>
            <a:ext cx="357642" cy="347252"/>
            <a:chOff x="7981098" y="5022642"/>
            <a:chExt cx="357642" cy="347252"/>
          </a:xfrm>
          <a:gradFill>
            <a:gsLst>
              <a:gs pos="0">
                <a:schemeClr val="accent5"/>
              </a:gs>
              <a:gs pos="100000">
                <a:srgbClr val="A875FC"/>
              </a:gs>
            </a:gsLst>
            <a:lin ang="18900000" scaled="1"/>
          </a:gradFill>
        </p:grpSpPr>
        <p:sp>
          <p:nvSpPr>
            <p:cNvPr id="26" name="Freeform 25">
              <a:extLst>
                <a:ext uri="{FF2B5EF4-FFF2-40B4-BE49-F238E27FC236}">
                  <a16:creationId xmlns:a16="http://schemas.microsoft.com/office/drawing/2014/main" id="{192D0D07-8A9A-A651-C3FA-88D00F57D88D}"/>
                </a:ext>
              </a:extLst>
            </p:cNvPr>
            <p:cNvSpPr/>
            <p:nvPr/>
          </p:nvSpPr>
          <p:spPr>
            <a:xfrm>
              <a:off x="8064695" y="5131963"/>
              <a:ext cx="180055" cy="128611"/>
            </a:xfrm>
            <a:custGeom>
              <a:avLst/>
              <a:gdLst>
                <a:gd name="connsiteX0" fmla="*/ 177005 w 180055"/>
                <a:gd name="connsiteY0" fmla="*/ 13821 h 128611"/>
                <a:gd name="connsiteX1" fmla="*/ 170747 w 180055"/>
                <a:gd name="connsiteY1" fmla="*/ 13538 h 128611"/>
                <a:gd name="connsiteX2" fmla="*/ 128611 w 180055"/>
                <a:gd name="connsiteY2" fmla="*/ 34608 h 128611"/>
                <a:gd name="connsiteX3" fmla="*/ 128611 w 180055"/>
                <a:gd name="connsiteY3" fmla="*/ 19292 h 128611"/>
                <a:gd name="connsiteX4" fmla="*/ 109319 w 180055"/>
                <a:gd name="connsiteY4" fmla="*/ 0 h 128611"/>
                <a:gd name="connsiteX5" fmla="*/ 19292 w 180055"/>
                <a:gd name="connsiteY5" fmla="*/ 0 h 128611"/>
                <a:gd name="connsiteX6" fmla="*/ 0 w 180055"/>
                <a:gd name="connsiteY6" fmla="*/ 19292 h 128611"/>
                <a:gd name="connsiteX7" fmla="*/ 0 w 180055"/>
                <a:gd name="connsiteY7" fmla="*/ 109320 h 128611"/>
                <a:gd name="connsiteX8" fmla="*/ 19292 w 180055"/>
                <a:gd name="connsiteY8" fmla="*/ 128612 h 128611"/>
                <a:gd name="connsiteX9" fmla="*/ 77167 w 180055"/>
                <a:gd name="connsiteY9" fmla="*/ 128612 h 128611"/>
                <a:gd name="connsiteX10" fmla="*/ 83597 w 180055"/>
                <a:gd name="connsiteY10" fmla="*/ 122181 h 128611"/>
                <a:gd name="connsiteX11" fmla="*/ 77167 w 180055"/>
                <a:gd name="connsiteY11" fmla="*/ 115751 h 128611"/>
                <a:gd name="connsiteX12" fmla="*/ 19292 w 180055"/>
                <a:gd name="connsiteY12" fmla="*/ 115751 h 128611"/>
                <a:gd name="connsiteX13" fmla="*/ 12861 w 180055"/>
                <a:gd name="connsiteY13" fmla="*/ 109320 h 128611"/>
                <a:gd name="connsiteX14" fmla="*/ 12861 w 180055"/>
                <a:gd name="connsiteY14" fmla="*/ 19292 h 128611"/>
                <a:gd name="connsiteX15" fmla="*/ 19292 w 180055"/>
                <a:gd name="connsiteY15" fmla="*/ 12861 h 128611"/>
                <a:gd name="connsiteX16" fmla="*/ 109319 w 180055"/>
                <a:gd name="connsiteY16" fmla="*/ 12861 h 128611"/>
                <a:gd name="connsiteX17" fmla="*/ 115750 w 180055"/>
                <a:gd name="connsiteY17" fmla="*/ 19292 h 128611"/>
                <a:gd name="connsiteX18" fmla="*/ 115750 w 180055"/>
                <a:gd name="connsiteY18" fmla="*/ 44886 h 128611"/>
                <a:gd name="connsiteX19" fmla="*/ 115750 w 180055"/>
                <a:gd name="connsiteY19" fmla="*/ 45156 h 128611"/>
                <a:gd name="connsiteX20" fmla="*/ 115750 w 180055"/>
                <a:gd name="connsiteY20" fmla="*/ 83459 h 128611"/>
                <a:gd name="connsiteX21" fmla="*/ 115750 w 180055"/>
                <a:gd name="connsiteY21" fmla="*/ 83726 h 128611"/>
                <a:gd name="connsiteX22" fmla="*/ 115750 w 180055"/>
                <a:gd name="connsiteY22" fmla="*/ 109320 h 128611"/>
                <a:gd name="connsiteX23" fmla="*/ 109319 w 180055"/>
                <a:gd name="connsiteY23" fmla="*/ 115751 h 128611"/>
                <a:gd name="connsiteX24" fmla="*/ 102889 w 180055"/>
                <a:gd name="connsiteY24" fmla="*/ 122181 h 128611"/>
                <a:gd name="connsiteX25" fmla="*/ 109319 w 180055"/>
                <a:gd name="connsiteY25" fmla="*/ 128612 h 128611"/>
                <a:gd name="connsiteX26" fmla="*/ 128611 w 180055"/>
                <a:gd name="connsiteY26" fmla="*/ 109320 h 128611"/>
                <a:gd name="connsiteX27" fmla="*/ 128611 w 180055"/>
                <a:gd name="connsiteY27" fmla="*/ 94002 h 128611"/>
                <a:gd name="connsiteX28" fmla="*/ 170742 w 180055"/>
                <a:gd name="connsiteY28" fmla="*/ 115072 h 128611"/>
                <a:gd name="connsiteX29" fmla="*/ 179369 w 180055"/>
                <a:gd name="connsiteY29" fmla="*/ 112194 h 128611"/>
                <a:gd name="connsiteX30" fmla="*/ 180047 w 180055"/>
                <a:gd name="connsiteY30" fmla="*/ 109320 h 128611"/>
                <a:gd name="connsiteX31" fmla="*/ 180055 w 180055"/>
                <a:gd name="connsiteY31" fmla="*/ 19292 h 128611"/>
                <a:gd name="connsiteX32" fmla="*/ 177005 w 180055"/>
                <a:gd name="connsiteY32" fmla="*/ 13821 h 128611"/>
                <a:gd name="connsiteX33" fmla="*/ 167186 w 180055"/>
                <a:gd name="connsiteY33" fmla="*/ 98913 h 128611"/>
                <a:gd name="connsiteX34" fmla="*/ 128610 w 180055"/>
                <a:gd name="connsiteY34" fmla="*/ 79622 h 128611"/>
                <a:gd name="connsiteX35" fmla="*/ 128610 w 180055"/>
                <a:gd name="connsiteY35" fmla="*/ 48988 h 128611"/>
                <a:gd name="connsiteX36" fmla="*/ 167193 w 180055"/>
                <a:gd name="connsiteY36" fmla="*/ 29696 h 12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80055" h="128611">
                  <a:moveTo>
                    <a:pt x="177005" y="13821"/>
                  </a:moveTo>
                  <a:cubicBezTo>
                    <a:pt x="175108" y="12652"/>
                    <a:pt x="172742" y="12545"/>
                    <a:pt x="170747" y="13538"/>
                  </a:cubicBezTo>
                  <a:lnTo>
                    <a:pt x="128611" y="34608"/>
                  </a:lnTo>
                  <a:lnTo>
                    <a:pt x="128611" y="19292"/>
                  </a:lnTo>
                  <a:cubicBezTo>
                    <a:pt x="128599" y="8642"/>
                    <a:pt x="119969" y="12"/>
                    <a:pt x="109319" y="0"/>
                  </a:cubicBezTo>
                  <a:lnTo>
                    <a:pt x="19292" y="0"/>
                  </a:lnTo>
                  <a:cubicBezTo>
                    <a:pt x="8642" y="12"/>
                    <a:pt x="12" y="8642"/>
                    <a:pt x="0" y="19292"/>
                  </a:cubicBezTo>
                  <a:lnTo>
                    <a:pt x="0" y="109320"/>
                  </a:lnTo>
                  <a:cubicBezTo>
                    <a:pt x="12" y="119970"/>
                    <a:pt x="8642" y="128600"/>
                    <a:pt x="19292" y="128612"/>
                  </a:cubicBezTo>
                  <a:lnTo>
                    <a:pt x="77167" y="128612"/>
                  </a:lnTo>
                  <a:cubicBezTo>
                    <a:pt x="80718" y="128612"/>
                    <a:pt x="83597" y="125733"/>
                    <a:pt x="83597" y="122181"/>
                  </a:cubicBezTo>
                  <a:cubicBezTo>
                    <a:pt x="83597" y="118630"/>
                    <a:pt x="80718" y="115751"/>
                    <a:pt x="77167" y="115751"/>
                  </a:cubicBezTo>
                  <a:lnTo>
                    <a:pt x="19292" y="115751"/>
                  </a:lnTo>
                  <a:cubicBezTo>
                    <a:pt x="15742" y="115746"/>
                    <a:pt x="12866" y="112870"/>
                    <a:pt x="12861" y="109320"/>
                  </a:cubicBezTo>
                  <a:lnTo>
                    <a:pt x="12861" y="19292"/>
                  </a:lnTo>
                  <a:cubicBezTo>
                    <a:pt x="12866" y="15742"/>
                    <a:pt x="15742" y="12866"/>
                    <a:pt x="19292" y="12861"/>
                  </a:cubicBezTo>
                  <a:lnTo>
                    <a:pt x="109319" y="12861"/>
                  </a:lnTo>
                  <a:cubicBezTo>
                    <a:pt x="112869" y="12866"/>
                    <a:pt x="115745" y="15742"/>
                    <a:pt x="115750" y="19292"/>
                  </a:cubicBezTo>
                  <a:lnTo>
                    <a:pt x="115750" y="44886"/>
                  </a:lnTo>
                  <a:cubicBezTo>
                    <a:pt x="115747" y="44973"/>
                    <a:pt x="115747" y="45064"/>
                    <a:pt x="115750" y="45156"/>
                  </a:cubicBezTo>
                  <a:lnTo>
                    <a:pt x="115750" y="83459"/>
                  </a:lnTo>
                  <a:cubicBezTo>
                    <a:pt x="115747" y="83548"/>
                    <a:pt x="115747" y="83639"/>
                    <a:pt x="115750" y="83726"/>
                  </a:cubicBezTo>
                  <a:lnTo>
                    <a:pt x="115750" y="109320"/>
                  </a:lnTo>
                  <a:cubicBezTo>
                    <a:pt x="115745" y="112870"/>
                    <a:pt x="112869" y="115746"/>
                    <a:pt x="109319" y="115751"/>
                  </a:cubicBezTo>
                  <a:cubicBezTo>
                    <a:pt x="105768" y="115751"/>
                    <a:pt x="102889" y="118630"/>
                    <a:pt x="102889" y="122181"/>
                  </a:cubicBezTo>
                  <a:cubicBezTo>
                    <a:pt x="102889" y="125733"/>
                    <a:pt x="105768" y="128612"/>
                    <a:pt x="109319" y="128612"/>
                  </a:cubicBezTo>
                  <a:cubicBezTo>
                    <a:pt x="119969" y="128600"/>
                    <a:pt x="128599" y="119970"/>
                    <a:pt x="128611" y="109320"/>
                  </a:cubicBezTo>
                  <a:lnTo>
                    <a:pt x="128611" y="94002"/>
                  </a:lnTo>
                  <a:lnTo>
                    <a:pt x="170742" y="115072"/>
                  </a:lnTo>
                  <a:cubicBezTo>
                    <a:pt x="173919" y="116659"/>
                    <a:pt x="177781" y="115371"/>
                    <a:pt x="179369" y="112194"/>
                  </a:cubicBezTo>
                  <a:cubicBezTo>
                    <a:pt x="179815" y="111302"/>
                    <a:pt x="180047" y="110318"/>
                    <a:pt x="180047" y="109320"/>
                  </a:cubicBezTo>
                  <a:lnTo>
                    <a:pt x="180055" y="19292"/>
                  </a:lnTo>
                  <a:cubicBezTo>
                    <a:pt x="180056" y="17063"/>
                    <a:pt x="178902" y="14992"/>
                    <a:pt x="177005" y="13821"/>
                  </a:cubicBezTo>
                  <a:close/>
                  <a:moveTo>
                    <a:pt x="167186" y="98913"/>
                  </a:moveTo>
                  <a:lnTo>
                    <a:pt x="128610" y="79622"/>
                  </a:lnTo>
                  <a:lnTo>
                    <a:pt x="128610" y="48988"/>
                  </a:lnTo>
                  <a:lnTo>
                    <a:pt x="167193" y="29696"/>
                  </a:lnTo>
                  <a:close/>
                </a:path>
              </a:pathLst>
            </a:custGeom>
            <a:grpFill/>
            <a:ln w="3051"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92C64C18-F829-8AA4-9FF3-C1E2D589FB64}"/>
                </a:ext>
              </a:extLst>
            </p:cNvPr>
            <p:cNvSpPr/>
            <p:nvPr/>
          </p:nvSpPr>
          <p:spPr>
            <a:xfrm>
              <a:off x="7981098" y="5022642"/>
              <a:ext cx="347249" cy="347252"/>
            </a:xfrm>
            <a:custGeom>
              <a:avLst/>
              <a:gdLst>
                <a:gd name="connsiteX0" fmla="*/ 173625 w 347249"/>
                <a:gd name="connsiteY0" fmla="*/ 0 h 347252"/>
                <a:gd name="connsiteX1" fmla="*/ 0 w 347249"/>
                <a:gd name="connsiteY1" fmla="*/ 173626 h 347252"/>
                <a:gd name="connsiteX2" fmla="*/ 173625 w 347249"/>
                <a:gd name="connsiteY2" fmla="*/ 347252 h 347252"/>
                <a:gd name="connsiteX3" fmla="*/ 347249 w 347249"/>
                <a:gd name="connsiteY3" fmla="*/ 173626 h 347252"/>
                <a:gd name="connsiteX4" fmla="*/ 173625 w 347249"/>
                <a:gd name="connsiteY4" fmla="*/ 0 h 347252"/>
                <a:gd name="connsiteX5" fmla="*/ 173625 w 347249"/>
                <a:gd name="connsiteY5" fmla="*/ 334391 h 347252"/>
                <a:gd name="connsiteX6" fmla="*/ 12861 w 347249"/>
                <a:gd name="connsiteY6" fmla="*/ 173626 h 347252"/>
                <a:gd name="connsiteX7" fmla="*/ 173625 w 347249"/>
                <a:gd name="connsiteY7" fmla="*/ 12861 h 347252"/>
                <a:gd name="connsiteX8" fmla="*/ 334388 w 347249"/>
                <a:gd name="connsiteY8" fmla="*/ 173626 h 347252"/>
                <a:gd name="connsiteX9" fmla="*/ 173625 w 347249"/>
                <a:gd name="connsiteY9" fmla="*/ 334391 h 34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249" h="347252">
                  <a:moveTo>
                    <a:pt x="173625" y="0"/>
                  </a:moveTo>
                  <a:cubicBezTo>
                    <a:pt x="77734" y="0"/>
                    <a:pt x="0" y="77735"/>
                    <a:pt x="0" y="173626"/>
                  </a:cubicBezTo>
                  <a:cubicBezTo>
                    <a:pt x="0" y="269517"/>
                    <a:pt x="77734" y="347252"/>
                    <a:pt x="173625" y="347252"/>
                  </a:cubicBezTo>
                  <a:cubicBezTo>
                    <a:pt x="269515" y="347252"/>
                    <a:pt x="347249" y="269517"/>
                    <a:pt x="347249" y="173626"/>
                  </a:cubicBezTo>
                  <a:cubicBezTo>
                    <a:pt x="347140" y="77780"/>
                    <a:pt x="269470" y="109"/>
                    <a:pt x="173625" y="0"/>
                  </a:cubicBezTo>
                  <a:close/>
                  <a:moveTo>
                    <a:pt x="173625" y="334391"/>
                  </a:moveTo>
                  <a:cubicBezTo>
                    <a:pt x="84838" y="334391"/>
                    <a:pt x="12861" y="262414"/>
                    <a:pt x="12861" y="173626"/>
                  </a:cubicBezTo>
                  <a:cubicBezTo>
                    <a:pt x="12861" y="84838"/>
                    <a:pt x="84838" y="12861"/>
                    <a:pt x="173625" y="12861"/>
                  </a:cubicBezTo>
                  <a:cubicBezTo>
                    <a:pt x="262412" y="12861"/>
                    <a:pt x="334388" y="84838"/>
                    <a:pt x="334388" y="173626"/>
                  </a:cubicBezTo>
                  <a:cubicBezTo>
                    <a:pt x="334289" y="262373"/>
                    <a:pt x="262371" y="334291"/>
                    <a:pt x="173625" y="334391"/>
                  </a:cubicBezTo>
                  <a:close/>
                </a:path>
              </a:pathLst>
            </a:custGeom>
            <a:grpFill/>
            <a:ln w="3051" cap="flat">
              <a:noFill/>
              <a:prstDash val="solid"/>
              <a:miter/>
            </a:ln>
          </p:spPr>
          <p:txBody>
            <a:bodyPr rtlCol="0" anchor="ctr"/>
            <a:lstStyle/>
            <a:p>
              <a:endParaRPr lang="en-US"/>
            </a:p>
          </p:txBody>
        </p:sp>
      </p:grpSp>
      <p:pic>
        <p:nvPicPr>
          <p:cNvPr id="10" name="Picture 9" descr="Thrive Global Platform – Thrive Global FAQ">
            <a:extLst>
              <a:ext uri="{FF2B5EF4-FFF2-40B4-BE49-F238E27FC236}">
                <a16:creationId xmlns:a16="http://schemas.microsoft.com/office/drawing/2014/main" id="{E628E73A-D199-0994-3937-7245760811E9}"/>
              </a:ext>
            </a:extLst>
          </p:cNvPr>
          <p:cNvPicPr>
            <a:picLocks noChangeAspect="1"/>
          </p:cNvPicPr>
          <p:nvPr/>
        </p:nvPicPr>
        <p:blipFill>
          <a:blip r:embed="rId5"/>
          <a:stretch>
            <a:fillRect/>
          </a:stretch>
        </p:blipFill>
        <p:spPr>
          <a:xfrm>
            <a:off x="7862206" y="149605"/>
            <a:ext cx="3352370" cy="348243"/>
          </a:xfrm>
          <a:prstGeom prst="rect">
            <a:avLst/>
          </a:prstGeom>
        </p:spPr>
      </p:pic>
      <p:pic>
        <p:nvPicPr>
          <p:cNvPr id="12" name="Picture 11" descr="A waterfall in a valley&#10;&#10;Description automatically generated">
            <a:extLst>
              <a:ext uri="{FF2B5EF4-FFF2-40B4-BE49-F238E27FC236}">
                <a16:creationId xmlns:a16="http://schemas.microsoft.com/office/drawing/2014/main" id="{B33EE664-045B-E76E-627F-7B7ECE29688A}"/>
              </a:ext>
            </a:extLst>
          </p:cNvPr>
          <p:cNvPicPr>
            <a:picLocks noChangeAspect="1"/>
          </p:cNvPicPr>
          <p:nvPr/>
        </p:nvPicPr>
        <p:blipFill>
          <a:blip r:embed="rId6"/>
          <a:stretch>
            <a:fillRect/>
          </a:stretch>
        </p:blipFill>
        <p:spPr>
          <a:xfrm>
            <a:off x="6711465" y="798087"/>
            <a:ext cx="4863633" cy="2611574"/>
          </a:xfrm>
          <a:prstGeom prst="rect">
            <a:avLst/>
          </a:prstGeom>
        </p:spPr>
      </p:pic>
      <p:sp>
        <p:nvSpPr>
          <p:cNvPr id="21" name="Rounded Rectangle 7">
            <a:extLst>
              <a:ext uri="{FF2B5EF4-FFF2-40B4-BE49-F238E27FC236}">
                <a16:creationId xmlns:a16="http://schemas.microsoft.com/office/drawing/2014/main" id="{79171C2A-1304-56A3-1764-3ECF3AE38636}"/>
              </a:ext>
            </a:extLst>
          </p:cNvPr>
          <p:cNvSpPr/>
          <p:nvPr/>
        </p:nvSpPr>
        <p:spPr>
          <a:xfrm>
            <a:off x="469801" y="149605"/>
            <a:ext cx="1984032" cy="470501"/>
          </a:xfrm>
          <a:prstGeom prst="roundRect">
            <a:avLst/>
          </a:prstGeom>
          <a:noFill/>
          <a:ln>
            <a:gradFill>
              <a:gsLst>
                <a:gs pos="0">
                  <a:schemeClr val="accent6"/>
                </a:gs>
                <a:gs pos="100000">
                  <a:schemeClr val="accent1"/>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lIns="45717" tIns="91434" rIns="45717" bIns="45717" rtlCol="0" anchor="ctr">
            <a:noAutofit/>
          </a:bodyPr>
          <a:lstStyle/>
          <a:p>
            <a:pPr algn="ctr" defTabSz="914358" rtl="0">
              <a:defRPr/>
            </a:pPr>
            <a:r>
              <a:rPr lang="en-US" sz="1400">
                <a:solidFill>
                  <a:srgbClr val="FFFFFF"/>
                </a:solidFill>
                <a:latin typeface="CiscoSansTT Medium"/>
                <a:cs typeface="CiscoSansTT Medium"/>
              </a:rPr>
              <a:t>Beta Q1CY2024</a:t>
            </a:r>
            <a:endParaRPr lang="en-US" sz="1400" kern="1200">
              <a:solidFill>
                <a:srgbClr val="FFFFFF"/>
              </a:solidFill>
              <a:latin typeface="CiscoSansTT Medium"/>
              <a:cs typeface="CiscoSansTT Medium"/>
            </a:endParaRPr>
          </a:p>
        </p:txBody>
      </p:sp>
      <p:grpSp>
        <p:nvGrpSpPr>
          <p:cNvPr id="28" name="Group 27">
            <a:extLst>
              <a:ext uri="{FF2B5EF4-FFF2-40B4-BE49-F238E27FC236}">
                <a16:creationId xmlns:a16="http://schemas.microsoft.com/office/drawing/2014/main" id="{BCE1CDD6-8898-DAC9-B772-0CDE4D1776D7}"/>
              </a:ext>
            </a:extLst>
          </p:cNvPr>
          <p:cNvGrpSpPr/>
          <p:nvPr/>
        </p:nvGrpSpPr>
        <p:grpSpPr>
          <a:xfrm>
            <a:off x="9638848" y="6230286"/>
            <a:ext cx="1929153" cy="440946"/>
            <a:chOff x="5237230" y="4756857"/>
            <a:chExt cx="1929289" cy="440977"/>
          </a:xfrm>
        </p:grpSpPr>
        <p:pic>
          <p:nvPicPr>
            <p:cNvPr id="29" name="Graphic 28">
              <a:extLst>
                <a:ext uri="{FF2B5EF4-FFF2-40B4-BE49-F238E27FC236}">
                  <a16:creationId xmlns:a16="http://schemas.microsoft.com/office/drawing/2014/main" id="{48BC4A52-79DD-E415-9ECB-61308F386BDA}"/>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237230" y="4756857"/>
              <a:ext cx="440977" cy="440977"/>
            </a:xfrm>
            <a:prstGeom prst="rect">
              <a:avLst/>
            </a:prstGeom>
          </p:spPr>
        </p:pic>
        <p:sp>
          <p:nvSpPr>
            <p:cNvPr id="30" name="TextBox 29">
              <a:extLst>
                <a:ext uri="{FF2B5EF4-FFF2-40B4-BE49-F238E27FC236}">
                  <a16:creationId xmlns:a16="http://schemas.microsoft.com/office/drawing/2014/main" id="{CD63D35F-EC29-D189-C923-57CB4FDF41F3}"/>
                </a:ext>
              </a:extLst>
            </p:cNvPr>
            <p:cNvSpPr txBox="1"/>
            <p:nvPr/>
          </p:nvSpPr>
          <p:spPr>
            <a:xfrm>
              <a:off x="5762883" y="4848089"/>
              <a:ext cx="1403636" cy="276980"/>
            </a:xfrm>
            <a:prstGeom prst="rect">
              <a:avLst/>
            </a:prstGeom>
            <a:noFill/>
          </p:spPr>
          <p:txBody>
            <a:bodyPr wrap="square" lIns="0" tIns="0" rIns="0" bIns="0" rtlCol="0" anchor="t">
              <a:spAutoFit/>
            </a:bodyPr>
            <a:lstStyle/>
            <a:p>
              <a:pPr algn="l" defTabSz="914358" rtl="0">
                <a:defRPr/>
              </a:pPr>
              <a:r>
                <a:rPr lang="en-US" sz="1800" kern="1200">
                  <a:solidFill>
                    <a:srgbClr val="FFFFFF"/>
                  </a:solidFill>
                  <a:latin typeface="CiscoSansTT"/>
                  <a:ea typeface="ＭＳ Ｐゴシック"/>
                  <a:cs typeface="CiscoSansTT ExtraLight" panose="020B0303020201020303" pitchFamily="34" charset="0"/>
                </a:rPr>
                <a:t>AI Assistant</a:t>
              </a:r>
            </a:p>
          </p:txBody>
        </p:sp>
      </p:grpSp>
    </p:spTree>
    <p:extLst>
      <p:ext uri="{BB962C8B-B14F-4D97-AF65-F5344CB8AC3E}">
        <p14:creationId xmlns:p14="http://schemas.microsoft.com/office/powerpoint/2010/main" val="1528682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2" presetClass="path" presetSubtype="0" decel="100000" fill="hold" nodeType="withEffect">
                                  <p:stCondLst>
                                    <p:cond delay="100"/>
                                  </p:stCondLst>
                                  <p:childTnLst>
                                    <p:animMotion origin="layout" path="M 2.20467E-6 0.04492 L 2.20467E-6 -1.76867E-6 " pathEditMode="relative" rAng="0" ptsTypes="AA">
                                      <p:cBhvr>
                                        <p:cTn id="9" dur="600" fill="hold"/>
                                        <p:tgtEl>
                                          <p:spTgt spid="28"/>
                                        </p:tgtEl>
                                        <p:attrNameLst>
                                          <p:attrName>ppt_x</p:attrName>
                                          <p:attrName>ppt_y</p:attrName>
                                        </p:attrNameLst>
                                      </p:cBhvr>
                                      <p:rCtr x="0" y="-22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722842-EA93-D0C7-5156-449990BF7BF5}"/>
              </a:ext>
            </a:extLst>
          </p:cNvPr>
          <p:cNvSpPr>
            <a:spLocks noGrp="1"/>
          </p:cNvSpPr>
          <p:nvPr>
            <p:ph type="title"/>
          </p:nvPr>
        </p:nvSpPr>
        <p:spPr/>
        <p:txBody>
          <a:bodyPr/>
          <a:lstStyle/>
          <a:p>
            <a:r>
              <a:rPr lang="en-US"/>
              <a:t>Call to Action!</a:t>
            </a:r>
          </a:p>
        </p:txBody>
      </p:sp>
      <p:sp>
        <p:nvSpPr>
          <p:cNvPr id="5" name="Text Placeholder 4">
            <a:extLst>
              <a:ext uri="{FF2B5EF4-FFF2-40B4-BE49-F238E27FC236}">
                <a16:creationId xmlns:a16="http://schemas.microsoft.com/office/drawing/2014/main" id="{38BA325A-384E-1960-4077-8BA6B92654F0}"/>
              </a:ext>
            </a:extLst>
          </p:cNvPr>
          <p:cNvSpPr>
            <a:spLocks noGrp="1"/>
          </p:cNvSpPr>
          <p:nvPr>
            <p:ph type="body" sz="quarter" idx="10"/>
          </p:nvPr>
        </p:nvSpPr>
        <p:spPr>
          <a:xfrm>
            <a:off x="609602" y="2735450"/>
            <a:ext cx="10972798" cy="3398649"/>
          </a:xfrm>
        </p:spPr>
        <p:txBody>
          <a:bodyPr vert="horz" lIns="45720" tIns="45720" rIns="45720" bIns="45720" rtlCol="0" anchor="t">
            <a:noAutofit/>
          </a:bodyPr>
          <a:lstStyle/>
          <a:p>
            <a:pPr marL="226060" indent="-226060"/>
            <a:r>
              <a:rPr lang="en-US">
                <a:ea typeface="ＭＳ Ｐゴシック"/>
              </a:rPr>
              <a:t>Reach out to Padmini Krishnan for betas on AI features. </a:t>
            </a:r>
            <a:endParaRPr lang="en-US"/>
          </a:p>
          <a:p>
            <a:pPr marL="226060" indent="-226060"/>
            <a:r>
              <a:rPr lang="en-US">
                <a:ea typeface="ＭＳ Ｐゴシック"/>
              </a:rPr>
              <a:t>Reach out to Janani Ramakrishnan for betas on Supervisor and Agent features (as well as any questions on the personas)</a:t>
            </a:r>
          </a:p>
          <a:p>
            <a:pPr marL="226060" indent="-226060"/>
            <a:r>
              <a:rPr lang="en-US">
                <a:ea typeface="ＭＳ Ｐゴシック"/>
              </a:rPr>
              <a:t>Keep tabs on </a:t>
            </a:r>
            <a:r>
              <a:rPr lang="en-US">
                <a:ea typeface="ＭＳ Ｐゴシック"/>
                <a:hlinkClick r:id="rId2"/>
              </a:rPr>
              <a:t>What’s New for Agents </a:t>
            </a:r>
            <a:r>
              <a:rPr lang="en-US">
                <a:ea typeface="ＭＳ Ｐゴシック"/>
              </a:rPr>
              <a:t>and </a:t>
            </a:r>
            <a:r>
              <a:rPr lang="en-US">
                <a:ea typeface="ＭＳ Ｐゴシック"/>
                <a:hlinkClick r:id="rId3"/>
              </a:rPr>
              <a:t>What’s New for Supervisors</a:t>
            </a:r>
          </a:p>
          <a:p>
            <a:pPr marL="226060" indent="-226060"/>
            <a:r>
              <a:rPr lang="en-US">
                <a:ea typeface="ＭＳ Ｐゴシック"/>
              </a:rPr>
              <a:t>Learn more and sign-up for AI features Beta on </a:t>
            </a:r>
            <a:r>
              <a:rPr lang="en-US">
                <a:ea typeface="+mn-lt"/>
                <a:cs typeface="+mn-lt"/>
                <a:hlinkClick r:id="rId4"/>
              </a:rPr>
              <a:t>https://gobeta.webex.com/welcome/</a:t>
            </a:r>
            <a:endParaRPr lang="en-US"/>
          </a:p>
          <a:p>
            <a:pPr marL="0" indent="0">
              <a:buNone/>
            </a:pPr>
            <a:endParaRPr lang="en-US">
              <a:cs typeface="CiscoSansTT Light"/>
            </a:endParaRPr>
          </a:p>
          <a:p>
            <a:pPr marL="226060" indent="-226060"/>
            <a:endParaRPr lang="en-US"/>
          </a:p>
        </p:txBody>
      </p:sp>
      <p:sp>
        <p:nvSpPr>
          <p:cNvPr id="6" name="Title 3">
            <a:extLst>
              <a:ext uri="{FF2B5EF4-FFF2-40B4-BE49-F238E27FC236}">
                <a16:creationId xmlns:a16="http://schemas.microsoft.com/office/drawing/2014/main" id="{5A238D9C-5428-CED7-B2A1-B9C144BB65F7}"/>
              </a:ext>
            </a:extLst>
          </p:cNvPr>
          <p:cNvSpPr txBox="1">
            <a:spLocks/>
          </p:cNvSpPr>
          <p:nvPr/>
        </p:nvSpPr>
        <p:spPr>
          <a:xfrm>
            <a:off x="823995" y="1427631"/>
            <a:ext cx="10972800" cy="685800"/>
          </a:xfrm>
          <a:prstGeom prst="rect">
            <a:avLst/>
          </a:prstGeom>
        </p:spPr>
        <p:txBody>
          <a:bodyPr vert="horz" lIns="45720" tIns="45720" rIns="45720" bIns="45720" rtlCol="0" anchor="ctr">
            <a:noAutofit/>
          </a:bodyPr>
          <a:lstStyle>
            <a:lvl1pPr algn="l" defTabSz="912276" rtl="0" eaLnBrk="1" fontAlgn="base" hangingPunct="1">
              <a:lnSpc>
                <a:spcPct val="80000"/>
              </a:lnSpc>
              <a:spcBef>
                <a:spcPct val="0"/>
              </a:spcBef>
              <a:spcAft>
                <a:spcPct val="0"/>
              </a:spcAft>
              <a:defRPr lang="en-US" sz="3600" b="0" i="0" u="none" kern="1200">
                <a:solidFill>
                  <a:schemeClr val="accent1"/>
                </a:solidFill>
                <a:latin typeface="+mj-lt"/>
                <a:ea typeface="CiscoSansTT Thin" charset="0"/>
                <a:cs typeface="CiscoSansTT Thin" charset="0"/>
              </a:defRPr>
            </a:lvl1pPr>
            <a:lvl2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95"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90"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85"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79"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9pPr>
          </a:lstStyle>
          <a:p>
            <a:r>
              <a:rPr lang="en-US">
                <a:solidFill>
                  <a:schemeClr val="accent5"/>
                </a:solidFill>
              </a:rPr>
              <a:t>Very big thank you for attending, partnering and collaborating with us on the Contact Center! </a:t>
            </a:r>
          </a:p>
        </p:txBody>
      </p:sp>
      <p:pic>
        <p:nvPicPr>
          <p:cNvPr id="9" name="Graphic 8" descr="Clapping hands with solid fill">
            <a:extLst>
              <a:ext uri="{FF2B5EF4-FFF2-40B4-BE49-F238E27FC236}">
                <a16:creationId xmlns:a16="http://schemas.microsoft.com/office/drawing/2014/main" id="{BA31062C-F640-0D6C-546F-DA4D758C4DB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58034" y="1234698"/>
            <a:ext cx="914400" cy="914400"/>
          </a:xfrm>
          <a:prstGeom prst="rect">
            <a:avLst/>
          </a:prstGeom>
        </p:spPr>
      </p:pic>
    </p:spTree>
    <p:extLst>
      <p:ext uri="{BB962C8B-B14F-4D97-AF65-F5344CB8AC3E}">
        <p14:creationId xmlns:p14="http://schemas.microsoft.com/office/powerpoint/2010/main" val="284350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49082-DB32-F2FC-2031-4EA08C95EEDC}"/>
              </a:ext>
            </a:extLst>
          </p:cNvPr>
          <p:cNvSpPr>
            <a:spLocks noGrp="1"/>
          </p:cNvSpPr>
          <p:nvPr>
            <p:ph type="ctrTitle"/>
          </p:nvPr>
        </p:nvSpPr>
        <p:spPr/>
        <p:txBody>
          <a:bodyPr/>
          <a:lstStyle/>
          <a:p>
            <a:r>
              <a:rPr lang="en-US"/>
              <a:t>Backup</a:t>
            </a:r>
          </a:p>
        </p:txBody>
      </p:sp>
    </p:spTree>
    <p:extLst>
      <p:ext uri="{BB962C8B-B14F-4D97-AF65-F5344CB8AC3E}">
        <p14:creationId xmlns:p14="http://schemas.microsoft.com/office/powerpoint/2010/main" val="316317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D2715-FBDA-E829-1E8B-870FD9C999DB}"/>
              </a:ext>
            </a:extLst>
          </p:cNvPr>
          <p:cNvSpPr>
            <a:spLocks noGrp="1"/>
          </p:cNvSpPr>
          <p:nvPr>
            <p:ph type="title"/>
          </p:nvPr>
        </p:nvSpPr>
        <p:spPr>
          <a:xfrm>
            <a:off x="621325" y="2755772"/>
            <a:ext cx="4594524" cy="1668780"/>
          </a:xfrm>
        </p:spPr>
        <p:txBody>
          <a:bodyPr/>
          <a:lstStyle/>
          <a:p>
            <a:r>
              <a:rPr lang="en-US" sz="3600">
                <a:solidFill>
                  <a:schemeClr val="bg2"/>
                </a:solidFill>
                <a:ea typeface="+mn-ea"/>
                <a:cs typeface="+mn-cs"/>
              </a:rPr>
              <a:t>“Good customer experience helps customers be seen, heard and appreciated. They buy more and they advocate for your brand more.” </a:t>
            </a:r>
            <a:br>
              <a:rPr lang="en-US" sz="3600" b="1">
                <a:solidFill>
                  <a:schemeClr val="bg2"/>
                </a:solidFill>
              </a:rPr>
            </a:br>
            <a:endParaRPr lang="en-US" sz="3600">
              <a:solidFill>
                <a:schemeClr val="bg2"/>
              </a:solidFill>
            </a:endParaRPr>
          </a:p>
        </p:txBody>
      </p:sp>
      <p:sp>
        <p:nvSpPr>
          <p:cNvPr id="3" name="TextBox 2">
            <a:extLst>
              <a:ext uri="{FF2B5EF4-FFF2-40B4-BE49-F238E27FC236}">
                <a16:creationId xmlns:a16="http://schemas.microsoft.com/office/drawing/2014/main" id="{67D0CD4B-C5F0-14CE-E656-ECC89E4BFADE}"/>
              </a:ext>
            </a:extLst>
          </p:cNvPr>
          <p:cNvSpPr txBox="1"/>
          <p:nvPr/>
        </p:nvSpPr>
        <p:spPr>
          <a:xfrm>
            <a:off x="3480793" y="5422430"/>
            <a:ext cx="2187867" cy="369332"/>
          </a:xfrm>
          <a:prstGeom prst="rect">
            <a:avLst/>
          </a:prstGeom>
          <a:noFill/>
        </p:spPr>
        <p:txBody>
          <a:bodyPr wrap="square" rtlCol="0">
            <a:spAutoFit/>
          </a:bodyPr>
          <a:lstStyle/>
          <a:p>
            <a:r>
              <a:rPr lang="en-US">
                <a:solidFill>
                  <a:schemeClr val="bg2"/>
                </a:solidFill>
                <a:latin typeface="+mn-lt"/>
              </a:rPr>
              <a:t>- Future of CX, PWC</a:t>
            </a:r>
          </a:p>
        </p:txBody>
      </p:sp>
      <p:sp>
        <p:nvSpPr>
          <p:cNvPr id="4" name="Rectangle: Rounded Corners 9">
            <a:extLst>
              <a:ext uri="{FF2B5EF4-FFF2-40B4-BE49-F238E27FC236}">
                <a16:creationId xmlns:a16="http://schemas.microsoft.com/office/drawing/2014/main" id="{36434104-0A8F-0989-56BA-774CBC139C92}"/>
              </a:ext>
            </a:extLst>
          </p:cNvPr>
          <p:cNvSpPr/>
          <p:nvPr/>
        </p:nvSpPr>
        <p:spPr>
          <a:xfrm>
            <a:off x="6570234" y="1223634"/>
            <a:ext cx="5314742" cy="4198796"/>
          </a:xfrm>
          <a:prstGeom prst="roundRect">
            <a:avLst>
              <a:gd name="adj" fmla="val 8338"/>
            </a:avLst>
          </a:prstGeom>
          <a:noFill/>
          <a:ln w="31750" cap="flat" cmpd="sng" algn="ctr">
            <a:solidFill>
              <a:srgbClr val="82CF5F"/>
            </a:solidFill>
            <a:prstDash val="solid"/>
            <a:miter lim="800000"/>
          </a:ln>
          <a:effectLst/>
        </p:spPr>
        <p:txBody>
          <a:bodyPr rtlCol="0" anchor="ctr"/>
          <a:lstStyle/>
          <a:p>
            <a:pPr algn="ctr" defTabSz="685783">
              <a:defRPr/>
            </a:pPr>
            <a:endParaRPr lang="en-US" kern="0">
              <a:solidFill>
                <a:srgbClr val="82CF5F"/>
              </a:solidFill>
              <a:latin typeface="Calibri" panose="020F0502020204030204"/>
              <a:ea typeface="ＭＳ Ｐゴシック" charset="0"/>
            </a:endParaRPr>
          </a:p>
        </p:txBody>
      </p:sp>
      <p:grpSp>
        <p:nvGrpSpPr>
          <p:cNvPr id="5" name="Group 4">
            <a:extLst>
              <a:ext uri="{FF2B5EF4-FFF2-40B4-BE49-F238E27FC236}">
                <a16:creationId xmlns:a16="http://schemas.microsoft.com/office/drawing/2014/main" id="{70F8999D-F5EB-2220-E44C-3F9A3808F77D}"/>
              </a:ext>
            </a:extLst>
          </p:cNvPr>
          <p:cNvGrpSpPr/>
          <p:nvPr/>
        </p:nvGrpSpPr>
        <p:grpSpPr>
          <a:xfrm>
            <a:off x="6910622" y="826296"/>
            <a:ext cx="4885805" cy="3982977"/>
            <a:chOff x="5775489" y="1565502"/>
            <a:chExt cx="5169605" cy="4123147"/>
          </a:xfrm>
        </p:grpSpPr>
        <p:sp>
          <p:nvSpPr>
            <p:cNvPr id="6" name="Rectangle 5">
              <a:extLst>
                <a:ext uri="{FF2B5EF4-FFF2-40B4-BE49-F238E27FC236}">
                  <a16:creationId xmlns:a16="http://schemas.microsoft.com/office/drawing/2014/main" id="{797EB12E-4DA8-A1B3-85B9-3B9828686BB6}"/>
                </a:ext>
              </a:extLst>
            </p:cNvPr>
            <p:cNvSpPr/>
            <p:nvPr/>
          </p:nvSpPr>
          <p:spPr>
            <a:xfrm>
              <a:off x="5796017" y="4892130"/>
              <a:ext cx="5028482" cy="796519"/>
            </a:xfrm>
            <a:prstGeom prst="rect">
              <a:avLst/>
            </a:prstGeom>
          </p:spPr>
          <p:txBody>
            <a:bodyPr wrap="square" anchor="ctr">
              <a:spAutoFit/>
            </a:bodyPr>
            <a:lstStyle/>
            <a:p>
              <a:pPr defTabSz="685783">
                <a:defRPr/>
              </a:pPr>
              <a:r>
                <a:rPr lang="en-US" sz="1600" b="1" kern="0">
                  <a:solidFill>
                    <a:srgbClr val="0D274D"/>
                  </a:solidFill>
                  <a:latin typeface="CiscoSansTT" panose="020B0503020201020303" pitchFamily="34" charset="0"/>
                  <a:cs typeface="CiscoSansTT" panose="020B0503020201020303" pitchFamily="34" charset="0"/>
                </a:rPr>
                <a:t>Reduced Costs</a:t>
              </a:r>
            </a:p>
            <a:p>
              <a:pPr defTabSz="685783">
                <a:defRPr/>
              </a:pPr>
              <a:r>
                <a:rPr lang="en-US" sz="1400" kern="0">
                  <a:solidFill>
                    <a:srgbClr val="0D274D"/>
                  </a:solidFill>
                  <a:latin typeface="CiscoSansTT" panose="020B0503020201020303" pitchFamily="34" charset="0"/>
                  <a:cs typeface="CiscoSansTT" panose="020B0503020201020303" pitchFamily="34" charset="0"/>
                </a:rPr>
                <a:t>New customer acquisition is </a:t>
              </a:r>
              <a:r>
                <a:rPr lang="en-US" sz="1400" b="1" kern="0">
                  <a:solidFill>
                    <a:srgbClr val="00B050"/>
                  </a:solidFill>
                  <a:latin typeface="CiscoSansTT" panose="020B0503020201020303" pitchFamily="34" charset="0"/>
                  <a:cs typeface="CiscoSansTT" panose="020B0503020201020303" pitchFamily="34" charset="0"/>
                </a:rPr>
                <a:t>5X to 25X</a:t>
              </a:r>
              <a:r>
                <a:rPr lang="en-US" sz="1400" kern="0">
                  <a:solidFill>
                    <a:srgbClr val="0D274D"/>
                  </a:solidFill>
                  <a:latin typeface="CiscoSansTT" panose="020B0503020201020303" pitchFamily="34" charset="0"/>
                  <a:cs typeface="CiscoSansTT" panose="020B0503020201020303" pitchFamily="34" charset="0"/>
                </a:rPr>
                <a:t> more expensive than to retain an existing one</a:t>
              </a:r>
            </a:p>
          </p:txBody>
        </p:sp>
        <p:sp>
          <p:nvSpPr>
            <p:cNvPr id="7" name="Rectangle 6">
              <a:extLst>
                <a:ext uri="{FF2B5EF4-FFF2-40B4-BE49-F238E27FC236}">
                  <a16:creationId xmlns:a16="http://schemas.microsoft.com/office/drawing/2014/main" id="{8617C782-4E75-E611-284D-83721165DFAB}"/>
                </a:ext>
              </a:extLst>
            </p:cNvPr>
            <p:cNvSpPr/>
            <p:nvPr/>
          </p:nvSpPr>
          <p:spPr>
            <a:xfrm>
              <a:off x="5796017" y="2485104"/>
              <a:ext cx="5149077" cy="1051407"/>
            </a:xfrm>
            <a:prstGeom prst="rect">
              <a:avLst/>
            </a:prstGeom>
          </p:spPr>
          <p:txBody>
            <a:bodyPr wrap="square" anchor="ctr">
              <a:spAutoFit/>
            </a:bodyPr>
            <a:lstStyle/>
            <a:p>
              <a:pPr defTabSz="685783">
                <a:defRPr/>
              </a:pPr>
              <a:r>
                <a:rPr lang="en-US" sz="1600" b="1" kern="0">
                  <a:solidFill>
                    <a:srgbClr val="0D274D"/>
                  </a:solidFill>
                  <a:latin typeface="CiscoSansTT" panose="020B0503020201020303" pitchFamily="34" charset="0"/>
                  <a:cs typeface="CiscoSansTT" panose="020B0503020201020303" pitchFamily="34" charset="0"/>
                </a:rPr>
                <a:t>Increased Revenue</a:t>
              </a:r>
            </a:p>
            <a:p>
              <a:pPr defTabSz="685783">
                <a:defRPr/>
              </a:pPr>
              <a:r>
                <a:rPr lang="en-US" sz="1400" kern="0">
                  <a:solidFill>
                    <a:srgbClr val="0D274D"/>
                  </a:solidFill>
                  <a:latin typeface="CiscoSansTT" panose="020B0503020201020303" pitchFamily="34" charset="0"/>
                  <a:cs typeface="CiscoSansTT" panose="020B0503020201020303" pitchFamily="34" charset="0"/>
                </a:rPr>
                <a:t>“Strong customer experience focus generate </a:t>
              </a:r>
              <a:r>
                <a:rPr lang="en-US" sz="1400" b="1" kern="0" err="1">
                  <a:solidFill>
                    <a:srgbClr val="00B050"/>
                  </a:solidFill>
                  <a:latin typeface="CiscoSansTT" panose="020B0503020201020303" pitchFamily="34" charset="0"/>
                  <a:cs typeface="CiscoSansTT" panose="020B0503020201020303" pitchFamily="34" charset="0"/>
                </a:rPr>
                <a:t>2X</a:t>
              </a:r>
              <a:r>
                <a:rPr lang="en-US" sz="1400" b="1" kern="0">
                  <a:solidFill>
                    <a:srgbClr val="00B050"/>
                  </a:solidFill>
                  <a:latin typeface="CiscoSansTT" panose="020B0503020201020303" pitchFamily="34" charset="0"/>
                  <a:cs typeface="CiscoSansTT" panose="020B0503020201020303" pitchFamily="34" charset="0"/>
                </a:rPr>
                <a:t> </a:t>
              </a:r>
              <a:r>
                <a:rPr lang="en-US" sz="1400" kern="0">
                  <a:solidFill>
                    <a:srgbClr val="0D274D"/>
                  </a:solidFill>
                  <a:latin typeface="CiscoSansTT" panose="020B0503020201020303" pitchFamily="34" charset="0"/>
                  <a:cs typeface="CiscoSansTT" panose="020B0503020201020303" pitchFamily="34" charset="0"/>
                </a:rPr>
                <a:t>times higher revenue growth”</a:t>
              </a:r>
            </a:p>
            <a:p>
              <a:pPr defTabSz="685783">
                <a:defRPr/>
              </a:pPr>
              <a:endParaRPr lang="en-US" sz="1600" kern="0">
                <a:solidFill>
                  <a:prstClr val="black"/>
                </a:solidFill>
                <a:latin typeface="Calibri" panose="020F0502020204030204"/>
              </a:endParaRPr>
            </a:p>
          </p:txBody>
        </p:sp>
        <p:sp>
          <p:nvSpPr>
            <p:cNvPr id="8" name="Rectangle 7">
              <a:extLst>
                <a:ext uri="{FF2B5EF4-FFF2-40B4-BE49-F238E27FC236}">
                  <a16:creationId xmlns:a16="http://schemas.microsoft.com/office/drawing/2014/main" id="{15971497-21D4-2C0E-40FE-C6E1641C08B3}"/>
                </a:ext>
              </a:extLst>
            </p:cNvPr>
            <p:cNvSpPr/>
            <p:nvPr/>
          </p:nvSpPr>
          <p:spPr>
            <a:xfrm>
              <a:off x="5775489" y="3694861"/>
              <a:ext cx="4825517" cy="1051407"/>
            </a:xfrm>
            <a:prstGeom prst="rect">
              <a:avLst/>
            </a:prstGeom>
          </p:spPr>
          <p:txBody>
            <a:bodyPr wrap="square" anchor="ctr">
              <a:spAutoFit/>
            </a:bodyPr>
            <a:lstStyle/>
            <a:p>
              <a:pPr defTabSz="685783">
                <a:defRPr/>
              </a:pPr>
              <a:r>
                <a:rPr lang="en-US" sz="1600" b="1" kern="0">
                  <a:solidFill>
                    <a:srgbClr val="0D274D"/>
                  </a:solidFill>
                  <a:latin typeface="CiscoSansTT" panose="020B0503020201020303" pitchFamily="34" charset="0"/>
                  <a:cs typeface="CiscoSansTT" panose="020B0503020201020303" pitchFamily="34" charset="0"/>
                </a:rPr>
                <a:t>Increased Customer Loyalty</a:t>
              </a:r>
            </a:p>
            <a:p>
              <a:pPr defTabSz="685783">
                <a:defRPr/>
              </a:pPr>
              <a:r>
                <a:rPr lang="en-US" sz="1400" kern="0">
                  <a:solidFill>
                    <a:srgbClr val="0D274D"/>
                  </a:solidFill>
                  <a:latin typeface="CiscoSansTT" panose="020B0503020201020303" pitchFamily="34" charset="0"/>
                  <a:cs typeface="CiscoSansTT" panose="020B0503020201020303" pitchFamily="34" charset="0"/>
                </a:rPr>
                <a:t>“</a:t>
              </a:r>
              <a:r>
                <a:rPr lang="en-US" sz="1400" b="1" kern="0">
                  <a:solidFill>
                    <a:srgbClr val="00B050"/>
                  </a:solidFill>
                  <a:latin typeface="CiscoSansTT" panose="020B0503020201020303" pitchFamily="34" charset="0"/>
                  <a:cs typeface="CiscoSansTT" panose="020B0503020201020303" pitchFamily="34" charset="0"/>
                </a:rPr>
                <a:t>93%</a:t>
              </a:r>
              <a:r>
                <a:rPr lang="en-US" sz="1400" kern="0">
                  <a:solidFill>
                    <a:srgbClr val="0D274D"/>
                  </a:solidFill>
                  <a:latin typeface="CiscoSansTT" panose="020B0503020201020303" pitchFamily="34" charset="0"/>
                  <a:cs typeface="CiscoSansTT" panose="020B0503020201020303" pitchFamily="34" charset="0"/>
                </a:rPr>
                <a:t> of customers are likely to make repeat purchases with companies that offer excellent customer service”</a:t>
              </a:r>
            </a:p>
            <a:p>
              <a:pPr defTabSz="685783">
                <a:defRPr/>
              </a:pPr>
              <a:endParaRPr lang="en-US" sz="1600" kern="0">
                <a:solidFill>
                  <a:prstClr val="black"/>
                </a:solidFill>
                <a:latin typeface="Calibri" panose="020F0502020204030204"/>
              </a:endParaRPr>
            </a:p>
          </p:txBody>
        </p:sp>
        <p:sp>
          <p:nvSpPr>
            <p:cNvPr id="9" name="TextBox 8">
              <a:extLst>
                <a:ext uri="{FF2B5EF4-FFF2-40B4-BE49-F238E27FC236}">
                  <a16:creationId xmlns:a16="http://schemas.microsoft.com/office/drawing/2014/main" id="{FBEE92C8-BFDB-068D-41DA-C815EB37E89A}"/>
                </a:ext>
              </a:extLst>
            </p:cNvPr>
            <p:cNvSpPr txBox="1"/>
            <p:nvPr/>
          </p:nvSpPr>
          <p:spPr>
            <a:xfrm>
              <a:off x="6369093" y="1565502"/>
              <a:ext cx="3528543" cy="569168"/>
            </a:xfrm>
            <a:prstGeom prst="rect">
              <a:avLst/>
            </a:prstGeom>
            <a:solidFill>
              <a:schemeClr val="bg2"/>
            </a:solidFill>
          </p:spPr>
          <p:txBody>
            <a:bodyPr wrap="square" lIns="0" tIns="0" rIns="0" bIns="0" rtlCol="0" anchor="b">
              <a:noAutofit/>
            </a:bodyPr>
            <a:lstStyle/>
            <a:p>
              <a:pPr algn="ctr" defTabSz="694762">
                <a:lnSpc>
                  <a:spcPct val="120000"/>
                </a:lnSpc>
                <a:defRPr/>
              </a:pPr>
              <a:r>
                <a:rPr lang="en-US" sz="2100" b="1" kern="0">
                  <a:solidFill>
                    <a:srgbClr val="0D274D"/>
                  </a:solidFill>
                  <a:latin typeface="CiscoSansTT Light"/>
                </a:rPr>
                <a:t>Impact on Business</a:t>
              </a:r>
            </a:p>
          </p:txBody>
        </p:sp>
      </p:grpSp>
    </p:spTree>
    <p:extLst>
      <p:ext uri="{BB962C8B-B14F-4D97-AF65-F5344CB8AC3E}">
        <p14:creationId xmlns:p14="http://schemas.microsoft.com/office/powerpoint/2010/main" val="2510103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phone registration form&#10;&#10;Description automatically generated">
            <a:extLst>
              <a:ext uri="{FF2B5EF4-FFF2-40B4-BE49-F238E27FC236}">
                <a16:creationId xmlns:a16="http://schemas.microsoft.com/office/drawing/2014/main" id="{6B14A167-476F-D4AB-1DC5-67D581801A4A}"/>
              </a:ext>
            </a:extLst>
          </p:cNvPr>
          <p:cNvPicPr>
            <a:picLocks noChangeAspect="1"/>
          </p:cNvPicPr>
          <p:nvPr/>
        </p:nvPicPr>
        <p:blipFill>
          <a:blip r:embed="rId3"/>
          <a:stretch>
            <a:fillRect/>
          </a:stretch>
        </p:blipFill>
        <p:spPr>
          <a:xfrm>
            <a:off x="7265811" y="1490490"/>
            <a:ext cx="4445000" cy="4165600"/>
          </a:xfrm>
          <a:prstGeom prst="rect">
            <a:avLst/>
          </a:prstGeom>
        </p:spPr>
      </p:pic>
      <p:sp>
        <p:nvSpPr>
          <p:cNvPr id="2" name="Title 1">
            <a:extLst>
              <a:ext uri="{FF2B5EF4-FFF2-40B4-BE49-F238E27FC236}">
                <a16:creationId xmlns:a16="http://schemas.microsoft.com/office/drawing/2014/main" id="{D23F61E4-4CC6-E840-9B03-0CBB9B37A139}"/>
              </a:ext>
            </a:extLst>
          </p:cNvPr>
          <p:cNvSpPr>
            <a:spLocks noGrp="1"/>
          </p:cNvSpPr>
          <p:nvPr>
            <p:ph type="ctrTitle"/>
          </p:nvPr>
        </p:nvSpPr>
        <p:spPr>
          <a:xfrm>
            <a:off x="481189" y="323563"/>
            <a:ext cx="10431780" cy="640080"/>
          </a:xfrm>
        </p:spPr>
        <p:txBody>
          <a:bodyPr/>
          <a:lstStyle/>
          <a:p>
            <a:pPr algn="l"/>
            <a:r>
              <a:rPr lang="en-US">
                <a:solidFill>
                  <a:schemeClr val="bg2"/>
                </a:solidFill>
                <a:ea typeface="+mj-lt"/>
                <a:cs typeface="+mj-lt"/>
              </a:rPr>
              <a:t>Agent Desktop Station Sign In</a:t>
            </a:r>
            <a:endParaRPr lang="en-US">
              <a:solidFill>
                <a:schemeClr val="bg2"/>
              </a:solidFill>
            </a:endParaRPr>
          </a:p>
        </p:txBody>
      </p:sp>
      <p:sp>
        <p:nvSpPr>
          <p:cNvPr id="6" name="TextBox 5">
            <a:extLst>
              <a:ext uri="{FF2B5EF4-FFF2-40B4-BE49-F238E27FC236}">
                <a16:creationId xmlns:a16="http://schemas.microsoft.com/office/drawing/2014/main" id="{3F47A45D-EA2C-2050-A5A2-93C016B5068D}"/>
              </a:ext>
            </a:extLst>
          </p:cNvPr>
          <p:cNvSpPr txBox="1"/>
          <p:nvPr/>
        </p:nvSpPr>
        <p:spPr>
          <a:xfrm>
            <a:off x="481189" y="1582340"/>
            <a:ext cx="6096000" cy="3970318"/>
          </a:xfrm>
          <a:prstGeom prst="rect">
            <a:avLst/>
          </a:prstGeom>
          <a:noFill/>
        </p:spPr>
        <p:txBody>
          <a:bodyPr wrap="square">
            <a:spAutoFit/>
          </a:bodyPr>
          <a:lstStyle/>
          <a:p>
            <a:pPr marL="285750" indent="-285750">
              <a:spcBef>
                <a:spcPts val="0"/>
              </a:spcBef>
              <a:buFont typeface="Arial"/>
              <a:buChar char="•"/>
            </a:pPr>
            <a:r>
              <a:rPr lang="en-US">
                <a:solidFill>
                  <a:schemeClr val="bg2"/>
                </a:solidFill>
                <a:latin typeface="+mn-lt"/>
                <a:ea typeface="ＭＳ Ｐゴシック"/>
                <a:cs typeface="Arial"/>
              </a:rPr>
              <a:t>Unified Sign in URL and role-based identifications for both agents and supervisors</a:t>
            </a:r>
          </a:p>
          <a:p>
            <a:pPr>
              <a:spcBef>
                <a:spcPts val="0"/>
              </a:spcBef>
            </a:pPr>
            <a:r>
              <a:rPr lang="en-US">
                <a:solidFill>
                  <a:schemeClr val="bg2"/>
                </a:solidFill>
                <a:latin typeface="+mn-lt"/>
                <a:ea typeface="ＭＳ Ｐゴシック"/>
                <a:cs typeface="Arial"/>
              </a:rPr>
              <a:t>	https://desktop.wxcc-</a:t>
            </a:r>
            <a:r>
              <a:rPr lang="en-US">
                <a:solidFill>
                  <a:schemeClr val="accent6"/>
                </a:solidFill>
                <a:latin typeface="+mn-lt"/>
                <a:ea typeface="ＭＳ Ｐゴシック"/>
                <a:cs typeface="Arial"/>
              </a:rPr>
              <a:t>eu1</a:t>
            </a:r>
            <a:r>
              <a:rPr lang="en-US">
                <a:solidFill>
                  <a:schemeClr val="bg2"/>
                </a:solidFill>
                <a:latin typeface="+mn-lt"/>
                <a:ea typeface="ＭＳ Ｐゴシック"/>
                <a:cs typeface="Arial"/>
              </a:rPr>
              <a:t>.cisco.com/</a:t>
            </a:r>
          </a:p>
          <a:p>
            <a:pPr marL="285750" indent="-285750">
              <a:spcBef>
                <a:spcPts val="0"/>
              </a:spcBef>
              <a:buFont typeface="Arial"/>
              <a:buChar char="•"/>
            </a:pPr>
            <a:endParaRPr lang="en-US">
              <a:solidFill>
                <a:schemeClr val="bg2"/>
              </a:solidFill>
              <a:latin typeface="+mn-lt"/>
              <a:ea typeface="ＭＳ Ｐゴシック"/>
              <a:cs typeface="Arial"/>
            </a:endParaRPr>
          </a:p>
          <a:p>
            <a:endParaRPr lang="en-US">
              <a:solidFill>
                <a:schemeClr val="bg2"/>
              </a:solidFill>
              <a:latin typeface="+mn-lt"/>
              <a:ea typeface="ＭＳ Ｐゴシック"/>
              <a:cs typeface="Arial"/>
            </a:endParaRPr>
          </a:p>
          <a:p>
            <a:pPr marL="285750" indent="-285750">
              <a:buFont typeface="Arial,Sans-Serif"/>
              <a:buChar char="•"/>
            </a:pPr>
            <a:r>
              <a:rPr lang="en-US">
                <a:solidFill>
                  <a:schemeClr val="bg2"/>
                </a:solidFill>
                <a:latin typeface="+mn-lt"/>
                <a:ea typeface="ＭＳ Ｐゴシック"/>
                <a:cs typeface="Arial"/>
              </a:rPr>
              <a:t>Telephony choice based on dynamic preferences</a:t>
            </a:r>
          </a:p>
          <a:p>
            <a:pPr marL="895309" lvl="1" indent="-285750">
              <a:buFont typeface="Arial,Sans-Serif"/>
              <a:buChar char="•"/>
            </a:pPr>
            <a:r>
              <a:rPr lang="en-US">
                <a:solidFill>
                  <a:schemeClr val="bg2"/>
                </a:solidFill>
                <a:latin typeface="+mn-lt"/>
                <a:ea typeface="ＭＳ Ｐゴシック"/>
                <a:cs typeface="Arial"/>
              </a:rPr>
              <a:t>Dial Number – IDD or E164 dialing for PSTN, or on-prem CUCM extensions</a:t>
            </a:r>
          </a:p>
          <a:p>
            <a:pPr marL="895309" lvl="1" indent="-285750">
              <a:buFont typeface="Arial,Sans-Serif"/>
              <a:buChar char="•"/>
            </a:pPr>
            <a:r>
              <a:rPr lang="en-US">
                <a:solidFill>
                  <a:schemeClr val="bg2"/>
                </a:solidFill>
                <a:latin typeface="+mn-lt"/>
                <a:ea typeface="ＭＳ Ｐゴシック"/>
                <a:cs typeface="Arial"/>
              </a:rPr>
              <a:t>Extension – Webex Calling</a:t>
            </a:r>
          </a:p>
          <a:p>
            <a:pPr marL="895309" lvl="1" indent="-285750">
              <a:buFont typeface="Arial,Sans-Serif"/>
              <a:buChar char="•"/>
            </a:pPr>
            <a:r>
              <a:rPr lang="en-US">
                <a:solidFill>
                  <a:schemeClr val="bg2"/>
                </a:solidFill>
                <a:latin typeface="+mn-lt"/>
                <a:ea typeface="ＭＳ Ｐゴシック"/>
                <a:cs typeface="Arial"/>
              </a:rPr>
              <a:t>*Desktop – WebRTC as calling capability (for enabled orgs)</a:t>
            </a:r>
            <a:endParaRPr lang="en-US">
              <a:solidFill>
                <a:schemeClr val="bg2"/>
              </a:solidFill>
              <a:latin typeface="+mn-lt"/>
              <a:ea typeface="ＭＳ Ｐゴシック"/>
            </a:endParaRPr>
          </a:p>
          <a:p>
            <a:endParaRPr lang="en-US">
              <a:solidFill>
                <a:schemeClr val="bg2"/>
              </a:solidFill>
              <a:latin typeface="+mn-lt"/>
              <a:ea typeface="ＭＳ Ｐゴシック"/>
            </a:endParaRPr>
          </a:p>
          <a:p>
            <a:pPr marL="285750" indent="-285750">
              <a:buFont typeface="Arial"/>
              <a:buChar char="•"/>
            </a:pPr>
            <a:r>
              <a:rPr lang="en-US">
                <a:solidFill>
                  <a:schemeClr val="bg2"/>
                </a:solidFill>
                <a:latin typeface="+mn-lt"/>
                <a:ea typeface="ＭＳ Ｐゴシック"/>
              </a:rPr>
              <a:t>Remember Credentials to preserve choices for subsequent sign-ins – Reduce time &amp; effort </a:t>
            </a:r>
            <a:endParaRPr lang="en-US">
              <a:solidFill>
                <a:schemeClr val="bg2"/>
              </a:solidFill>
              <a:latin typeface="+mn-lt"/>
            </a:endParaRPr>
          </a:p>
        </p:txBody>
      </p:sp>
      <p:sp>
        <p:nvSpPr>
          <p:cNvPr id="5" name="TextBox 4">
            <a:extLst>
              <a:ext uri="{FF2B5EF4-FFF2-40B4-BE49-F238E27FC236}">
                <a16:creationId xmlns:a16="http://schemas.microsoft.com/office/drawing/2014/main" id="{2D8C82D2-7152-483E-FEE9-C290EAE8407E}"/>
              </a:ext>
            </a:extLst>
          </p:cNvPr>
          <p:cNvSpPr txBox="1"/>
          <p:nvPr/>
        </p:nvSpPr>
        <p:spPr>
          <a:xfrm>
            <a:off x="481189" y="5874026"/>
            <a:ext cx="4073551" cy="369332"/>
          </a:xfrm>
          <a:prstGeom prst="rect">
            <a:avLst/>
          </a:prstGeom>
          <a:noFill/>
        </p:spPr>
        <p:txBody>
          <a:bodyPr wrap="none" rtlCol="0">
            <a:spAutoFit/>
          </a:bodyPr>
          <a:lstStyle/>
          <a:p>
            <a:pPr algn="l"/>
            <a:r>
              <a:rPr lang="en-US">
                <a:solidFill>
                  <a:schemeClr val="bg2"/>
                </a:solidFill>
                <a:latin typeface="+mn-lt"/>
              </a:rPr>
              <a:t>Other DCs – eu2, us1, ca1, anz1, jp1</a:t>
            </a:r>
          </a:p>
        </p:txBody>
      </p:sp>
    </p:spTree>
    <p:extLst>
      <p:ext uri="{BB962C8B-B14F-4D97-AF65-F5344CB8AC3E}">
        <p14:creationId xmlns:p14="http://schemas.microsoft.com/office/powerpoint/2010/main" val="94361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 calcmode="lin" valueType="num">
                                      <p:cBhvr additive="base">
                                        <p:cTn id="7"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anim calcmode="lin" valueType="num">
                                      <p:cBhvr additive="base">
                                        <p:cTn id="11"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anim calcmode="lin" valueType="num">
                                      <p:cBhvr additive="base">
                                        <p:cTn id="15"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6" end="6"/>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anim calcmode="lin" valueType="num">
                                      <p:cBhvr additive="base">
                                        <p:cTn id="19"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F61E4-4CC6-E840-9B03-0CBB9B37A139}"/>
              </a:ext>
            </a:extLst>
          </p:cNvPr>
          <p:cNvSpPr>
            <a:spLocks noGrp="1"/>
          </p:cNvSpPr>
          <p:nvPr>
            <p:ph type="ctrTitle"/>
          </p:nvPr>
        </p:nvSpPr>
        <p:spPr>
          <a:xfrm>
            <a:off x="545471" y="250097"/>
            <a:ext cx="10241280" cy="640080"/>
          </a:xfrm>
        </p:spPr>
        <p:txBody>
          <a:bodyPr/>
          <a:lstStyle/>
          <a:p>
            <a:pPr algn="l"/>
            <a:r>
              <a:rPr lang="en-US" b="1">
                <a:solidFill>
                  <a:schemeClr val="bg2"/>
                </a:solidFill>
                <a:ea typeface="+mj-lt"/>
                <a:cs typeface="+mj-lt"/>
              </a:rPr>
              <a:t>States</a:t>
            </a:r>
            <a:endParaRPr lang="en-US" b="1">
              <a:solidFill>
                <a:schemeClr val="bg2"/>
              </a:solidFill>
            </a:endParaRPr>
          </a:p>
        </p:txBody>
      </p:sp>
      <p:sp>
        <p:nvSpPr>
          <p:cNvPr id="6" name="Text Placeholder 2">
            <a:extLst>
              <a:ext uri="{FF2B5EF4-FFF2-40B4-BE49-F238E27FC236}">
                <a16:creationId xmlns:a16="http://schemas.microsoft.com/office/drawing/2014/main" id="{D7749F12-AD77-1CC6-A2B8-C526EA07E030}"/>
              </a:ext>
            </a:extLst>
          </p:cNvPr>
          <p:cNvSpPr txBox="1">
            <a:spLocks/>
          </p:cNvSpPr>
          <p:nvPr/>
        </p:nvSpPr>
        <p:spPr>
          <a:xfrm>
            <a:off x="191910" y="1007066"/>
            <a:ext cx="8047011" cy="4927543"/>
          </a:xfrm>
          <a:prstGeom prst="rect">
            <a:avLst/>
          </a:prstGeom>
        </p:spPr>
        <p:txBody>
          <a:bodyPr lIns="91440" tIns="45720" rIns="91440" bIns="45720" anchor="t"/>
          <a:lstStyle>
            <a:lvl1pPr marL="226478" indent="-226478" algn="l" defTabSz="912261"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355" indent="-287859" algn="l" defTabSz="912261" rtl="0" eaLnBrk="1" fontAlgn="base" hangingPunct="1">
              <a:lnSpc>
                <a:spcPct val="95000"/>
              </a:lnSpc>
              <a:spcBef>
                <a:spcPts val="800"/>
              </a:spcBef>
              <a:spcAft>
                <a:spcPct val="0"/>
              </a:spcAft>
              <a:buClr>
                <a:schemeClr val="tx2"/>
              </a:buClr>
              <a:buFont typeface="Arial" charset="0"/>
              <a:buChar char="•"/>
              <a:defRPr lang="en-US" sz="1867" kern="1200" dirty="0">
                <a:solidFill>
                  <a:schemeClr val="tx1"/>
                </a:solidFill>
                <a:latin typeface="+mn-lt"/>
                <a:ea typeface="ＭＳ Ｐゴシック" charset="0"/>
                <a:cs typeface="CiscoSans"/>
              </a:defRPr>
            </a:lvl2pPr>
            <a:lvl3pPr marL="575719" indent="-226478" algn="l" defTabSz="912261"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967"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14"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0560" lvl="3" indent="-226060"/>
            <a:r>
              <a:rPr lang="en-US" sz="1800" b="1">
                <a:solidFill>
                  <a:schemeClr val="bg2"/>
                </a:solidFill>
                <a:ea typeface="ＭＳ Ｐゴシック"/>
              </a:rPr>
              <a:t>Idle: </a:t>
            </a:r>
            <a:r>
              <a:rPr lang="en-US" sz="1800">
                <a:solidFill>
                  <a:schemeClr val="bg2"/>
                </a:solidFill>
                <a:ea typeface="ＭＳ Ｐゴシック"/>
              </a:rPr>
              <a:t>Signed in, but not ready to accept any requests. This is the default state upon sign-in. </a:t>
            </a:r>
          </a:p>
          <a:p>
            <a:pPr marL="670560" lvl="3" indent="-226060"/>
            <a:endParaRPr lang="en-US" sz="1800">
              <a:solidFill>
                <a:schemeClr val="bg2"/>
              </a:solidFill>
              <a:ea typeface="ＭＳ Ｐゴシック"/>
            </a:endParaRPr>
          </a:p>
          <a:p>
            <a:pPr marL="670560" lvl="3" indent="-226060"/>
            <a:r>
              <a:rPr lang="en-US" sz="1800" b="1">
                <a:solidFill>
                  <a:schemeClr val="bg2"/>
                </a:solidFill>
                <a:ea typeface="ＭＳ Ｐゴシック"/>
              </a:rPr>
              <a:t>Available: </a:t>
            </a:r>
            <a:r>
              <a:rPr lang="en-US" sz="1800">
                <a:solidFill>
                  <a:schemeClr val="bg2"/>
                </a:solidFill>
                <a:ea typeface="ＭＳ Ｐゴシック"/>
              </a:rPr>
              <a:t>Ready to accept and respond to contact incoming requests. </a:t>
            </a:r>
          </a:p>
          <a:p>
            <a:pPr marL="444500" lvl="3" indent="0">
              <a:buNone/>
            </a:pPr>
            <a:endParaRPr lang="en-US" sz="1800" b="1">
              <a:solidFill>
                <a:schemeClr val="bg2"/>
              </a:solidFill>
              <a:ea typeface="ＭＳ Ｐゴシック"/>
            </a:endParaRPr>
          </a:p>
          <a:p>
            <a:pPr marL="670560" lvl="3" indent="-226060"/>
            <a:r>
              <a:rPr lang="en-US" sz="1800" b="1">
                <a:solidFill>
                  <a:schemeClr val="bg2"/>
                </a:solidFill>
                <a:ea typeface="ＭＳ Ｐゴシック"/>
              </a:rPr>
              <a:t>Engaged: </a:t>
            </a:r>
            <a:r>
              <a:rPr lang="en-US" altLang="en-US" sz="1800">
                <a:solidFill>
                  <a:schemeClr val="bg2"/>
                </a:solidFill>
                <a:ea typeface="ＭＳ Ｐゴシック"/>
              </a:rPr>
              <a:t>When the contact request is accepted, the status changes from </a:t>
            </a:r>
            <a:r>
              <a:rPr lang="en-US" altLang="en-US" sz="1800" b="1">
                <a:solidFill>
                  <a:schemeClr val="bg2"/>
                </a:solidFill>
                <a:ea typeface="ＭＳ Ｐゴシック"/>
              </a:rPr>
              <a:t>Available</a:t>
            </a:r>
            <a:r>
              <a:rPr lang="en-US" altLang="en-US" sz="1800">
                <a:solidFill>
                  <a:schemeClr val="bg2"/>
                </a:solidFill>
                <a:ea typeface="ＭＳ Ｐゴシック"/>
              </a:rPr>
              <a:t> to </a:t>
            </a:r>
            <a:r>
              <a:rPr lang="en-US" altLang="en-US" sz="1800" b="1">
                <a:solidFill>
                  <a:schemeClr val="bg2"/>
                </a:solidFill>
                <a:ea typeface="ＭＳ Ｐゴシック"/>
              </a:rPr>
              <a:t>Engaged (Available). </a:t>
            </a:r>
            <a:br>
              <a:rPr lang="en-US" altLang="en-US" sz="1800" b="1">
                <a:solidFill>
                  <a:schemeClr val="bg2"/>
                </a:solidFill>
                <a:ea typeface="ＭＳ Ｐゴシック"/>
              </a:rPr>
            </a:br>
            <a:br>
              <a:rPr lang="en-US" altLang="en-US" sz="1800" b="1">
                <a:solidFill>
                  <a:schemeClr val="bg2"/>
                </a:solidFill>
                <a:ea typeface="ＭＳ Ｐゴシック"/>
              </a:rPr>
            </a:br>
            <a:r>
              <a:rPr lang="en-US" altLang="en-US" sz="1800">
                <a:solidFill>
                  <a:schemeClr val="bg2"/>
                </a:solidFill>
                <a:ea typeface="ＭＳ Ｐゴシック"/>
              </a:rPr>
              <a:t>Agent can accept additional requests until the Channel Capacity is reached. If agent don’t want to receive more requests, he can select any Idle code and he will be moved to </a:t>
            </a:r>
            <a:r>
              <a:rPr lang="en-US" altLang="en-US" sz="1800" b="1">
                <a:solidFill>
                  <a:schemeClr val="bg2"/>
                </a:solidFill>
                <a:ea typeface="ＭＳ Ｐゴシック"/>
              </a:rPr>
              <a:t>Engaged (Idle) </a:t>
            </a:r>
            <a:r>
              <a:rPr lang="en-US" altLang="en-US" sz="1800">
                <a:solidFill>
                  <a:schemeClr val="bg2"/>
                </a:solidFill>
                <a:ea typeface="ＭＳ Ｐゴシック"/>
              </a:rPr>
              <a:t>state. </a:t>
            </a:r>
          </a:p>
          <a:p>
            <a:pPr marL="670560" lvl="3" indent="-226060"/>
            <a:endParaRPr lang="en-US" altLang="en-US" sz="1800">
              <a:solidFill>
                <a:schemeClr val="bg2"/>
              </a:solidFill>
              <a:ea typeface="ＭＳ Ｐゴシック"/>
            </a:endParaRPr>
          </a:p>
          <a:p>
            <a:pPr marL="670560" lvl="3" indent="-226060"/>
            <a:r>
              <a:rPr lang="en-US" sz="1800" b="1">
                <a:solidFill>
                  <a:schemeClr val="bg2"/>
                </a:solidFill>
                <a:ea typeface="ＭＳ Ｐゴシック"/>
              </a:rPr>
              <a:t>RONA (Redirection on No Answer): </a:t>
            </a:r>
            <a:r>
              <a:rPr lang="en-US" sz="1800">
                <a:solidFill>
                  <a:schemeClr val="bg2"/>
                </a:solidFill>
                <a:ea typeface="ＭＳ Ｐゴシック"/>
              </a:rPr>
              <a:t>Agent has not accepted a request within specified time. The request is returned to the queue and system changes the state from Available to RONA. Agent can decide Go To Idle or Available after RONA</a:t>
            </a:r>
          </a:p>
        </p:txBody>
      </p:sp>
      <p:sp>
        <p:nvSpPr>
          <p:cNvPr id="7" name="Rectangle: Rounded Corners 1">
            <a:extLst>
              <a:ext uri="{FF2B5EF4-FFF2-40B4-BE49-F238E27FC236}">
                <a16:creationId xmlns:a16="http://schemas.microsoft.com/office/drawing/2014/main" id="{26318F9A-7167-9E25-AB8A-F5479EB1F7BA}"/>
              </a:ext>
            </a:extLst>
          </p:cNvPr>
          <p:cNvSpPr/>
          <p:nvPr/>
        </p:nvSpPr>
        <p:spPr>
          <a:xfrm>
            <a:off x="9263429" y="1063052"/>
            <a:ext cx="1828800" cy="443198"/>
          </a:xfrm>
          <a:prstGeom prst="roundRect">
            <a:avLst/>
          </a:prstGeom>
          <a:solidFill>
            <a:schemeClr val="accent4">
              <a:lumMod val="90000"/>
            </a:schemeClr>
          </a:solidFill>
          <a:ln>
            <a:solidFill>
              <a:srgbClr val="0D274D"/>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a:t>Idle</a:t>
            </a:r>
            <a:endParaRPr lang="en-BE"/>
          </a:p>
        </p:txBody>
      </p:sp>
      <p:sp>
        <p:nvSpPr>
          <p:cNvPr id="9" name="Rectangle: Rounded Corners 4">
            <a:extLst>
              <a:ext uri="{FF2B5EF4-FFF2-40B4-BE49-F238E27FC236}">
                <a16:creationId xmlns:a16="http://schemas.microsoft.com/office/drawing/2014/main" id="{D971AF36-B045-FF0E-16A3-5396E020159F}"/>
              </a:ext>
            </a:extLst>
          </p:cNvPr>
          <p:cNvSpPr/>
          <p:nvPr/>
        </p:nvSpPr>
        <p:spPr>
          <a:xfrm>
            <a:off x="9263429" y="1887063"/>
            <a:ext cx="1828800" cy="443198"/>
          </a:xfrm>
          <a:prstGeom prst="roundRect">
            <a:avLst/>
          </a:prstGeom>
          <a:solidFill>
            <a:schemeClr val="accent2">
              <a:lumMod val="60000"/>
              <a:lumOff val="40000"/>
            </a:schemeClr>
          </a:solidFill>
          <a:ln>
            <a:solidFill>
              <a:srgbClr val="0D274D"/>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a:t>Available</a:t>
            </a:r>
            <a:endParaRPr lang="en-BE"/>
          </a:p>
        </p:txBody>
      </p:sp>
      <p:sp>
        <p:nvSpPr>
          <p:cNvPr id="10" name="Rectangle: Rounded Corners 5">
            <a:extLst>
              <a:ext uri="{FF2B5EF4-FFF2-40B4-BE49-F238E27FC236}">
                <a16:creationId xmlns:a16="http://schemas.microsoft.com/office/drawing/2014/main" id="{9CF8F1C8-B0AD-75E3-8EE0-D1710E9E550B}"/>
              </a:ext>
            </a:extLst>
          </p:cNvPr>
          <p:cNvSpPr/>
          <p:nvPr/>
        </p:nvSpPr>
        <p:spPr>
          <a:xfrm>
            <a:off x="9035759" y="3412589"/>
            <a:ext cx="2283336" cy="460912"/>
          </a:xfrm>
          <a:prstGeom prst="roundRect">
            <a:avLst/>
          </a:prstGeom>
          <a:solidFill>
            <a:schemeClr val="accent5">
              <a:lumMod val="60000"/>
              <a:lumOff val="40000"/>
            </a:schemeClr>
          </a:solidFill>
          <a:ln>
            <a:solidFill>
              <a:srgbClr val="0D274D"/>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a:t>Engaged (Available)</a:t>
            </a:r>
            <a:endParaRPr lang="en-BE"/>
          </a:p>
        </p:txBody>
      </p:sp>
      <p:sp>
        <p:nvSpPr>
          <p:cNvPr id="12" name="Rectangle: Rounded Corners 7">
            <a:extLst>
              <a:ext uri="{FF2B5EF4-FFF2-40B4-BE49-F238E27FC236}">
                <a16:creationId xmlns:a16="http://schemas.microsoft.com/office/drawing/2014/main" id="{695C5B45-2993-709A-90A9-CBD58ADC78B8}"/>
              </a:ext>
            </a:extLst>
          </p:cNvPr>
          <p:cNvSpPr/>
          <p:nvPr/>
        </p:nvSpPr>
        <p:spPr>
          <a:xfrm>
            <a:off x="9263429" y="4188161"/>
            <a:ext cx="1828800" cy="443198"/>
          </a:xfrm>
          <a:prstGeom prst="roundRect">
            <a:avLst/>
          </a:prstGeom>
          <a:solidFill>
            <a:schemeClr val="accent5">
              <a:lumMod val="60000"/>
              <a:lumOff val="40000"/>
            </a:schemeClr>
          </a:solidFill>
          <a:ln>
            <a:solidFill>
              <a:srgbClr val="0D274D"/>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a:t>Engaged (Idle)</a:t>
            </a:r>
            <a:endParaRPr lang="en-BE"/>
          </a:p>
        </p:txBody>
      </p:sp>
      <p:sp>
        <p:nvSpPr>
          <p:cNvPr id="13" name="Rectangle: Rounded Corners 9">
            <a:extLst>
              <a:ext uri="{FF2B5EF4-FFF2-40B4-BE49-F238E27FC236}">
                <a16:creationId xmlns:a16="http://schemas.microsoft.com/office/drawing/2014/main" id="{F7758097-E149-7C92-168C-1FECBECADF41}"/>
              </a:ext>
            </a:extLst>
          </p:cNvPr>
          <p:cNvSpPr/>
          <p:nvPr/>
        </p:nvSpPr>
        <p:spPr>
          <a:xfrm>
            <a:off x="9243977" y="6248718"/>
            <a:ext cx="1828800" cy="443198"/>
          </a:xfrm>
          <a:prstGeom prst="roundRect">
            <a:avLst/>
          </a:prstGeom>
          <a:solidFill>
            <a:schemeClr val="accent6">
              <a:lumMod val="60000"/>
              <a:lumOff val="40000"/>
            </a:schemeClr>
          </a:solidFill>
          <a:ln>
            <a:solidFill>
              <a:srgbClr val="0D274D"/>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a:t>RONA</a:t>
            </a:r>
            <a:endParaRPr lang="en-BE"/>
          </a:p>
        </p:txBody>
      </p:sp>
      <p:pic>
        <p:nvPicPr>
          <p:cNvPr id="14" name="Picture 13">
            <a:extLst>
              <a:ext uri="{FF2B5EF4-FFF2-40B4-BE49-F238E27FC236}">
                <a16:creationId xmlns:a16="http://schemas.microsoft.com/office/drawing/2014/main" id="{CBDC7109-6B27-D150-3848-F4F2491129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3931" y="1108667"/>
            <a:ext cx="341944" cy="34194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9">
            <a:extLst>
              <a:ext uri="{FF2B5EF4-FFF2-40B4-BE49-F238E27FC236}">
                <a16:creationId xmlns:a16="http://schemas.microsoft.com/office/drawing/2014/main" id="{6D016589-DB18-A885-C459-CB42CE505F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6012" y="1940019"/>
            <a:ext cx="315725" cy="3157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31D3E57-458C-9A20-98C0-F5E044AC5D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2528" y="3450379"/>
            <a:ext cx="315727" cy="31572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A4ED972B-07E8-7DDC-DA49-E459CD425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43922" y="4209483"/>
            <a:ext cx="315725" cy="31572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3">
            <a:extLst>
              <a:ext uri="{FF2B5EF4-FFF2-40B4-BE49-F238E27FC236}">
                <a16:creationId xmlns:a16="http://schemas.microsoft.com/office/drawing/2014/main" id="{4BF878CE-A6D4-49D7-A2B0-C2A06437BA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76958" y="6309615"/>
            <a:ext cx="315725" cy="315725"/>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or: Curved 23">
            <a:extLst>
              <a:ext uri="{FF2B5EF4-FFF2-40B4-BE49-F238E27FC236}">
                <a16:creationId xmlns:a16="http://schemas.microsoft.com/office/drawing/2014/main" id="{B231AFCA-2762-FB4A-9A47-B36821014807}"/>
              </a:ext>
            </a:extLst>
          </p:cNvPr>
          <p:cNvCxnSpPr>
            <a:stCxn id="9" idx="1"/>
            <a:endCxn id="7" idx="1"/>
          </p:cNvCxnSpPr>
          <p:nvPr/>
        </p:nvCxnSpPr>
        <p:spPr>
          <a:xfrm rot="10800000">
            <a:off x="9263429" y="1284652"/>
            <a:ext cx="12700" cy="824011"/>
          </a:xfrm>
          <a:prstGeom prst="curvedConnector3">
            <a:avLst>
              <a:gd name="adj1" fmla="val 1800000"/>
            </a:avLst>
          </a:prstGeom>
          <a:ln w="19050">
            <a:solidFill>
              <a:schemeClr val="bg2"/>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2DC746C9-17F6-7D8C-DEC1-D4A36CB12491}"/>
              </a:ext>
            </a:extLst>
          </p:cNvPr>
          <p:cNvCxnSpPr>
            <a:stCxn id="7" idx="2"/>
            <a:endCxn id="9" idx="0"/>
          </p:cNvCxnSpPr>
          <p:nvPr/>
        </p:nvCxnSpPr>
        <p:spPr>
          <a:xfrm>
            <a:off x="10177829" y="1506250"/>
            <a:ext cx="0" cy="380813"/>
          </a:xfrm>
          <a:prstGeom prst="straightConnector1">
            <a:avLst/>
          </a:prstGeom>
          <a:ln w="19050">
            <a:solidFill>
              <a:schemeClr val="bg2"/>
            </a:solidFill>
            <a:tailEnd type="triangle"/>
          </a:ln>
        </p:spPr>
        <p:style>
          <a:lnRef idx="1">
            <a:schemeClr val="dk1"/>
          </a:lnRef>
          <a:fillRef idx="0">
            <a:schemeClr val="dk1"/>
          </a:fillRef>
          <a:effectRef idx="0">
            <a:schemeClr val="dk1"/>
          </a:effectRef>
          <a:fontRef idx="minor">
            <a:schemeClr val="tx1"/>
          </a:fontRef>
        </p:style>
      </p:cxnSp>
      <p:cxnSp>
        <p:nvCxnSpPr>
          <p:cNvPr id="21" name="Connector: Curved 35">
            <a:extLst>
              <a:ext uri="{FF2B5EF4-FFF2-40B4-BE49-F238E27FC236}">
                <a16:creationId xmlns:a16="http://schemas.microsoft.com/office/drawing/2014/main" id="{4F788426-AEC7-F299-6E86-C300D471A6F1}"/>
              </a:ext>
            </a:extLst>
          </p:cNvPr>
          <p:cNvCxnSpPr>
            <a:cxnSpLocks/>
            <a:stCxn id="7" idx="3"/>
            <a:endCxn id="9" idx="3"/>
          </p:cNvCxnSpPr>
          <p:nvPr/>
        </p:nvCxnSpPr>
        <p:spPr>
          <a:xfrm>
            <a:off x="11092229" y="1284651"/>
            <a:ext cx="12700" cy="824011"/>
          </a:xfrm>
          <a:prstGeom prst="curvedConnector3">
            <a:avLst>
              <a:gd name="adj1" fmla="val 1800000"/>
            </a:avLst>
          </a:prstGeom>
          <a:ln w="19050">
            <a:solidFill>
              <a:schemeClr val="bg2"/>
            </a:solidFill>
            <a:tailEnd type="triangle"/>
          </a:ln>
        </p:spPr>
        <p:style>
          <a:lnRef idx="1">
            <a:schemeClr val="dk1"/>
          </a:lnRef>
          <a:fillRef idx="0">
            <a:schemeClr val="dk1"/>
          </a:fillRef>
          <a:effectRef idx="0">
            <a:schemeClr val="dk1"/>
          </a:effectRef>
          <a:fontRef idx="minor">
            <a:schemeClr val="tx1"/>
          </a:fontRef>
        </p:style>
      </p:cxnSp>
      <p:cxnSp>
        <p:nvCxnSpPr>
          <p:cNvPr id="22" name="Connector: Curved 38">
            <a:extLst>
              <a:ext uri="{FF2B5EF4-FFF2-40B4-BE49-F238E27FC236}">
                <a16:creationId xmlns:a16="http://schemas.microsoft.com/office/drawing/2014/main" id="{1754A85E-A798-32A7-D89F-7B16B8C3428D}"/>
              </a:ext>
            </a:extLst>
          </p:cNvPr>
          <p:cNvCxnSpPr>
            <a:cxnSpLocks/>
            <a:stCxn id="12" idx="1"/>
            <a:endCxn id="10" idx="1"/>
          </p:cNvCxnSpPr>
          <p:nvPr/>
        </p:nvCxnSpPr>
        <p:spPr>
          <a:xfrm rot="10800000">
            <a:off x="9035759" y="3643046"/>
            <a:ext cx="227670" cy="766715"/>
          </a:xfrm>
          <a:prstGeom prst="curvedConnector3">
            <a:avLst>
              <a:gd name="adj1" fmla="val 200408"/>
            </a:avLst>
          </a:prstGeom>
          <a:ln w="19050">
            <a:solidFill>
              <a:schemeClr val="bg2"/>
            </a:solidFill>
            <a:tailEnd type="triangle"/>
          </a:ln>
        </p:spPr>
        <p:style>
          <a:lnRef idx="1">
            <a:schemeClr val="dk1"/>
          </a:lnRef>
          <a:fillRef idx="0">
            <a:schemeClr val="dk1"/>
          </a:fillRef>
          <a:effectRef idx="0">
            <a:schemeClr val="dk1"/>
          </a:effectRef>
          <a:fontRef idx="minor">
            <a:schemeClr val="tx1"/>
          </a:fontRef>
        </p:style>
      </p:cxnSp>
      <p:cxnSp>
        <p:nvCxnSpPr>
          <p:cNvPr id="23" name="Connector: Curved 41">
            <a:extLst>
              <a:ext uri="{FF2B5EF4-FFF2-40B4-BE49-F238E27FC236}">
                <a16:creationId xmlns:a16="http://schemas.microsoft.com/office/drawing/2014/main" id="{A985BFF1-1DFD-62F3-3A44-155D32F52C0E}"/>
              </a:ext>
            </a:extLst>
          </p:cNvPr>
          <p:cNvCxnSpPr>
            <a:cxnSpLocks/>
            <a:stCxn id="10" idx="3"/>
            <a:endCxn id="12" idx="3"/>
          </p:cNvCxnSpPr>
          <p:nvPr/>
        </p:nvCxnSpPr>
        <p:spPr>
          <a:xfrm flipH="1">
            <a:off x="11092229" y="3643045"/>
            <a:ext cx="226866" cy="766715"/>
          </a:xfrm>
          <a:prstGeom prst="curvedConnector3">
            <a:avLst>
              <a:gd name="adj1" fmla="val -100764"/>
            </a:avLst>
          </a:prstGeom>
          <a:ln w="19050">
            <a:solidFill>
              <a:schemeClr val="bg2"/>
            </a:solidFill>
            <a:tailEnd type="triangle"/>
          </a:ln>
        </p:spPr>
        <p:style>
          <a:lnRef idx="1">
            <a:schemeClr val="dk1"/>
          </a:lnRef>
          <a:fillRef idx="0">
            <a:schemeClr val="dk1"/>
          </a:fillRef>
          <a:effectRef idx="0">
            <a:schemeClr val="dk1"/>
          </a:effectRef>
          <a:fontRef idx="minor">
            <a:schemeClr val="tx1"/>
          </a:fontRef>
        </p:style>
      </p:cxnSp>
      <p:sp>
        <p:nvSpPr>
          <p:cNvPr id="24" name="Oval 23">
            <a:extLst>
              <a:ext uri="{FF2B5EF4-FFF2-40B4-BE49-F238E27FC236}">
                <a16:creationId xmlns:a16="http://schemas.microsoft.com/office/drawing/2014/main" id="{02B1FAF7-24F2-BBAE-EF92-0AD550006BFC}"/>
              </a:ext>
            </a:extLst>
          </p:cNvPr>
          <p:cNvSpPr/>
          <p:nvPr/>
        </p:nvSpPr>
        <p:spPr>
          <a:xfrm>
            <a:off x="9368270" y="261900"/>
            <a:ext cx="1625600" cy="482649"/>
          </a:xfrm>
          <a:prstGeom prst="ellipse">
            <a:avLst/>
          </a:prstGeom>
          <a:solidFill>
            <a:schemeClr val="bg1">
              <a:lumMod val="10000"/>
              <a:lumOff val="90000"/>
            </a:schemeClr>
          </a:solidFill>
          <a:ln>
            <a:solidFill>
              <a:srgbClr val="0D274D"/>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a:t>Login</a:t>
            </a:r>
            <a:endParaRPr lang="en-BE"/>
          </a:p>
        </p:txBody>
      </p:sp>
      <p:sp>
        <p:nvSpPr>
          <p:cNvPr id="25" name="Oval 24">
            <a:extLst>
              <a:ext uri="{FF2B5EF4-FFF2-40B4-BE49-F238E27FC236}">
                <a16:creationId xmlns:a16="http://schemas.microsoft.com/office/drawing/2014/main" id="{FD45ED75-94EC-15EF-588C-E89ECBD75F36}"/>
              </a:ext>
            </a:extLst>
          </p:cNvPr>
          <p:cNvSpPr/>
          <p:nvPr/>
        </p:nvSpPr>
        <p:spPr>
          <a:xfrm>
            <a:off x="9366781" y="4915648"/>
            <a:ext cx="1625600" cy="482649"/>
          </a:xfrm>
          <a:prstGeom prst="ellipse">
            <a:avLst/>
          </a:prstGeom>
          <a:solidFill>
            <a:schemeClr val="bg1">
              <a:lumMod val="10000"/>
              <a:lumOff val="90000"/>
            </a:schemeClr>
          </a:solidFill>
          <a:ln>
            <a:solidFill>
              <a:srgbClr val="0D274D"/>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a:t>End Call</a:t>
            </a:r>
            <a:endParaRPr lang="en-BE"/>
          </a:p>
        </p:txBody>
      </p:sp>
      <p:sp>
        <p:nvSpPr>
          <p:cNvPr id="26" name="Oval 25">
            <a:extLst>
              <a:ext uri="{FF2B5EF4-FFF2-40B4-BE49-F238E27FC236}">
                <a16:creationId xmlns:a16="http://schemas.microsoft.com/office/drawing/2014/main" id="{2D9F7417-1C73-B54C-E810-96552D54B90E}"/>
              </a:ext>
            </a:extLst>
          </p:cNvPr>
          <p:cNvSpPr/>
          <p:nvPr/>
        </p:nvSpPr>
        <p:spPr>
          <a:xfrm>
            <a:off x="9366781" y="5637431"/>
            <a:ext cx="1625600" cy="482649"/>
          </a:xfrm>
          <a:prstGeom prst="ellipse">
            <a:avLst/>
          </a:prstGeom>
          <a:solidFill>
            <a:schemeClr val="bg1">
              <a:lumMod val="10000"/>
              <a:lumOff val="90000"/>
            </a:schemeClr>
          </a:solidFill>
          <a:ln>
            <a:solidFill>
              <a:srgbClr val="0D274D"/>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a:t>Wrap-Up</a:t>
            </a:r>
            <a:endParaRPr lang="en-BE"/>
          </a:p>
        </p:txBody>
      </p:sp>
      <p:sp>
        <p:nvSpPr>
          <p:cNvPr id="27" name="Oval 26">
            <a:extLst>
              <a:ext uri="{FF2B5EF4-FFF2-40B4-BE49-F238E27FC236}">
                <a16:creationId xmlns:a16="http://schemas.microsoft.com/office/drawing/2014/main" id="{A416B2F8-E174-0F1A-D418-A05F22B4834A}"/>
              </a:ext>
            </a:extLst>
          </p:cNvPr>
          <p:cNvSpPr/>
          <p:nvPr/>
        </p:nvSpPr>
        <p:spPr>
          <a:xfrm>
            <a:off x="9363075" y="2647851"/>
            <a:ext cx="1625600" cy="482649"/>
          </a:xfrm>
          <a:prstGeom prst="ellipse">
            <a:avLst/>
          </a:prstGeom>
          <a:solidFill>
            <a:schemeClr val="bg1">
              <a:lumMod val="10000"/>
              <a:lumOff val="90000"/>
            </a:schemeClr>
          </a:solidFill>
          <a:ln>
            <a:solidFill>
              <a:srgbClr val="0D274D"/>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a:t>Ringing</a:t>
            </a:r>
            <a:endParaRPr lang="en-BE"/>
          </a:p>
        </p:txBody>
      </p:sp>
      <p:cxnSp>
        <p:nvCxnSpPr>
          <p:cNvPr id="28" name="Straight Arrow Connector 27">
            <a:extLst>
              <a:ext uri="{FF2B5EF4-FFF2-40B4-BE49-F238E27FC236}">
                <a16:creationId xmlns:a16="http://schemas.microsoft.com/office/drawing/2014/main" id="{369C0AF8-597C-9579-C67C-3A60DD71E2A3}"/>
              </a:ext>
            </a:extLst>
          </p:cNvPr>
          <p:cNvCxnSpPr>
            <a:cxnSpLocks/>
            <a:stCxn id="9" idx="2"/>
            <a:endCxn id="27" idx="0"/>
          </p:cNvCxnSpPr>
          <p:nvPr/>
        </p:nvCxnSpPr>
        <p:spPr>
          <a:xfrm flipH="1">
            <a:off x="10175875" y="2330261"/>
            <a:ext cx="1954" cy="317590"/>
          </a:xfrm>
          <a:prstGeom prst="straightConnector1">
            <a:avLst/>
          </a:prstGeom>
          <a:ln w="19050">
            <a:solidFill>
              <a:schemeClr val="bg2"/>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44EB0360-E3A9-E1C1-C9A1-D6E4EBAC861D}"/>
              </a:ext>
            </a:extLst>
          </p:cNvPr>
          <p:cNvCxnSpPr>
            <a:cxnSpLocks/>
            <a:stCxn id="27" idx="4"/>
            <a:endCxn id="10" idx="0"/>
          </p:cNvCxnSpPr>
          <p:nvPr/>
        </p:nvCxnSpPr>
        <p:spPr>
          <a:xfrm>
            <a:off x="10175875" y="3130500"/>
            <a:ext cx="1552" cy="282089"/>
          </a:xfrm>
          <a:prstGeom prst="straightConnector1">
            <a:avLst/>
          </a:prstGeom>
          <a:ln w="19050">
            <a:solidFill>
              <a:schemeClr val="bg2"/>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084AEB9C-22B9-9E5F-AD4C-5BB3655A35B5}"/>
              </a:ext>
            </a:extLst>
          </p:cNvPr>
          <p:cNvCxnSpPr>
            <a:cxnSpLocks/>
            <a:stCxn id="12" idx="2"/>
            <a:endCxn id="25" idx="0"/>
          </p:cNvCxnSpPr>
          <p:nvPr/>
        </p:nvCxnSpPr>
        <p:spPr>
          <a:xfrm>
            <a:off x="10177829" y="4631359"/>
            <a:ext cx="1752" cy="284289"/>
          </a:xfrm>
          <a:prstGeom prst="straightConnector1">
            <a:avLst/>
          </a:prstGeom>
          <a:ln w="19050">
            <a:solidFill>
              <a:schemeClr val="bg2"/>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3F082ECF-B859-D7DA-2009-F516FF6CCD3F}"/>
              </a:ext>
            </a:extLst>
          </p:cNvPr>
          <p:cNvCxnSpPr>
            <a:cxnSpLocks/>
            <a:stCxn id="25" idx="4"/>
            <a:endCxn id="26" idx="0"/>
          </p:cNvCxnSpPr>
          <p:nvPr/>
        </p:nvCxnSpPr>
        <p:spPr>
          <a:xfrm>
            <a:off x="10179581" y="5398297"/>
            <a:ext cx="0" cy="239134"/>
          </a:xfrm>
          <a:prstGeom prst="straightConnector1">
            <a:avLst/>
          </a:prstGeom>
          <a:ln w="19050">
            <a:solidFill>
              <a:schemeClr val="bg2"/>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3BA75848-85F1-5834-9DA8-F3130D7EF220}"/>
              </a:ext>
            </a:extLst>
          </p:cNvPr>
          <p:cNvCxnSpPr>
            <a:cxnSpLocks/>
            <a:stCxn id="24" idx="4"/>
            <a:endCxn id="7" idx="0"/>
          </p:cNvCxnSpPr>
          <p:nvPr/>
        </p:nvCxnSpPr>
        <p:spPr>
          <a:xfrm flipH="1">
            <a:off x="10177829" y="744549"/>
            <a:ext cx="3241" cy="318503"/>
          </a:xfrm>
          <a:prstGeom prst="straightConnector1">
            <a:avLst/>
          </a:prstGeom>
          <a:ln w="19050">
            <a:solidFill>
              <a:schemeClr val="bg2"/>
            </a:solidFill>
            <a:tailEnd type="triangle"/>
          </a:ln>
        </p:spPr>
        <p:style>
          <a:lnRef idx="1">
            <a:schemeClr val="dk1"/>
          </a:lnRef>
          <a:fillRef idx="0">
            <a:schemeClr val="dk1"/>
          </a:fillRef>
          <a:effectRef idx="0">
            <a:schemeClr val="dk1"/>
          </a:effectRef>
          <a:fontRef idx="minor">
            <a:schemeClr val="tx1"/>
          </a:fontRef>
        </p:style>
      </p:cxnSp>
      <p:cxnSp>
        <p:nvCxnSpPr>
          <p:cNvPr id="33" name="Connector: Elbow 117">
            <a:extLst>
              <a:ext uri="{FF2B5EF4-FFF2-40B4-BE49-F238E27FC236}">
                <a16:creationId xmlns:a16="http://schemas.microsoft.com/office/drawing/2014/main" id="{F769BAAA-7583-F5EF-E5F9-3A74E20B67CE}"/>
              </a:ext>
            </a:extLst>
          </p:cNvPr>
          <p:cNvCxnSpPr>
            <a:stCxn id="13" idx="1"/>
            <a:endCxn id="9" idx="1"/>
          </p:cNvCxnSpPr>
          <p:nvPr/>
        </p:nvCxnSpPr>
        <p:spPr>
          <a:xfrm rot="10800000" flipH="1">
            <a:off x="9243977" y="2108663"/>
            <a:ext cx="19452" cy="4361655"/>
          </a:xfrm>
          <a:prstGeom prst="bentConnector3">
            <a:avLst>
              <a:gd name="adj1" fmla="val -3476635"/>
            </a:avLst>
          </a:prstGeom>
          <a:ln w="19050">
            <a:solidFill>
              <a:schemeClr val="bg2"/>
            </a:solidFill>
            <a:tailEnd type="triangle"/>
          </a:ln>
        </p:spPr>
        <p:style>
          <a:lnRef idx="1">
            <a:schemeClr val="dk1"/>
          </a:lnRef>
          <a:fillRef idx="0">
            <a:schemeClr val="dk1"/>
          </a:fillRef>
          <a:effectRef idx="0">
            <a:schemeClr val="dk1"/>
          </a:effectRef>
          <a:fontRef idx="minor">
            <a:schemeClr val="tx1"/>
          </a:fontRef>
        </p:style>
      </p:cxnSp>
      <p:cxnSp>
        <p:nvCxnSpPr>
          <p:cNvPr id="34" name="Connector: Elbow 119">
            <a:extLst>
              <a:ext uri="{FF2B5EF4-FFF2-40B4-BE49-F238E27FC236}">
                <a16:creationId xmlns:a16="http://schemas.microsoft.com/office/drawing/2014/main" id="{C65A2D15-8DA3-5D61-4AC3-0F06E0A590BB}"/>
              </a:ext>
            </a:extLst>
          </p:cNvPr>
          <p:cNvCxnSpPr>
            <a:cxnSpLocks/>
            <a:stCxn id="13" idx="3"/>
            <a:endCxn id="7" idx="3"/>
          </p:cNvCxnSpPr>
          <p:nvPr/>
        </p:nvCxnSpPr>
        <p:spPr>
          <a:xfrm flipV="1">
            <a:off x="11072777" y="1284651"/>
            <a:ext cx="19452" cy="5185666"/>
          </a:xfrm>
          <a:prstGeom prst="bentConnector3">
            <a:avLst>
              <a:gd name="adj1" fmla="val 4800802"/>
            </a:avLst>
          </a:prstGeom>
          <a:ln w="19050">
            <a:solidFill>
              <a:schemeClr val="bg2"/>
            </a:solidFill>
            <a:tailEnd type="triangle"/>
          </a:ln>
        </p:spPr>
        <p:style>
          <a:lnRef idx="1">
            <a:schemeClr val="dk1"/>
          </a:lnRef>
          <a:fillRef idx="0">
            <a:schemeClr val="dk1"/>
          </a:fillRef>
          <a:effectRef idx="0">
            <a:schemeClr val="dk1"/>
          </a:effectRef>
          <a:fontRef idx="minor">
            <a:schemeClr val="tx1"/>
          </a:fontRef>
        </p:style>
      </p:cxnSp>
      <p:cxnSp>
        <p:nvCxnSpPr>
          <p:cNvPr id="35" name="Connector: Elbow 125">
            <a:extLst>
              <a:ext uri="{FF2B5EF4-FFF2-40B4-BE49-F238E27FC236}">
                <a16:creationId xmlns:a16="http://schemas.microsoft.com/office/drawing/2014/main" id="{FC6375A4-48E4-135B-942E-964794B4F451}"/>
              </a:ext>
            </a:extLst>
          </p:cNvPr>
          <p:cNvCxnSpPr>
            <a:cxnSpLocks/>
            <a:stCxn id="26" idx="2"/>
            <a:endCxn id="9" idx="1"/>
          </p:cNvCxnSpPr>
          <p:nvPr/>
        </p:nvCxnSpPr>
        <p:spPr>
          <a:xfrm rot="10800000">
            <a:off x="9263429" y="2108662"/>
            <a:ext cx="103352" cy="3770094"/>
          </a:xfrm>
          <a:prstGeom prst="bentConnector3">
            <a:avLst>
              <a:gd name="adj1" fmla="val 579236"/>
            </a:avLst>
          </a:prstGeom>
          <a:ln w="19050">
            <a:solidFill>
              <a:schemeClr val="bg2"/>
            </a:solidFill>
            <a:tailEnd type="triangle"/>
          </a:ln>
        </p:spPr>
        <p:style>
          <a:lnRef idx="1">
            <a:schemeClr val="dk1"/>
          </a:lnRef>
          <a:fillRef idx="0">
            <a:schemeClr val="dk1"/>
          </a:fillRef>
          <a:effectRef idx="0">
            <a:schemeClr val="dk1"/>
          </a:effectRef>
          <a:fontRef idx="minor">
            <a:schemeClr val="tx1"/>
          </a:fontRef>
        </p:style>
      </p:cxnSp>
      <p:cxnSp>
        <p:nvCxnSpPr>
          <p:cNvPr id="36" name="Connector: Elbow 134">
            <a:extLst>
              <a:ext uri="{FF2B5EF4-FFF2-40B4-BE49-F238E27FC236}">
                <a16:creationId xmlns:a16="http://schemas.microsoft.com/office/drawing/2014/main" id="{B1765BE6-FDA8-91FD-054D-F050A0E19016}"/>
              </a:ext>
            </a:extLst>
          </p:cNvPr>
          <p:cNvCxnSpPr>
            <a:cxnSpLocks/>
          </p:cNvCxnSpPr>
          <p:nvPr/>
        </p:nvCxnSpPr>
        <p:spPr>
          <a:xfrm>
            <a:off x="10998200" y="2889176"/>
            <a:ext cx="84102" cy="3581141"/>
          </a:xfrm>
          <a:prstGeom prst="bentConnector3">
            <a:avLst>
              <a:gd name="adj1" fmla="val 915438"/>
            </a:avLst>
          </a:prstGeom>
          <a:ln w="19050">
            <a:solidFill>
              <a:schemeClr val="bg2"/>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75025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nodeType="clickEffect">
                                  <p:stCondLst>
                                    <p:cond delay="0"/>
                                  </p:stCondLst>
                                  <p:childTnLst>
                                    <p:set>
                                      <p:cBhvr>
                                        <p:cTn id="78" dur="1" fill="hold">
                                          <p:stCondLst>
                                            <p:cond delay="0"/>
                                          </p:stCondLst>
                                        </p:cTn>
                                        <p:tgtEl>
                                          <p:spTgt spid="29"/>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10"/>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23"/>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22"/>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12"/>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30"/>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31"/>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25"/>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26"/>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35"/>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3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3"/>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8"/>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xit" presetSubtype="0" fill="hold" nodeType="clickEffect">
                                  <p:stCondLst>
                                    <p:cond delay="0"/>
                                  </p:stCondLst>
                                  <p:childTnLst>
                                    <p:set>
                                      <p:cBhvr>
                                        <p:cTn id="112" dur="1" fill="hold">
                                          <p:stCondLst>
                                            <p:cond delay="0"/>
                                          </p:stCondLst>
                                        </p:cTn>
                                        <p:tgtEl>
                                          <p:spTgt spid="36"/>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34"/>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0" grpId="1" animBg="1"/>
      <p:bldP spid="12" grpId="0" animBg="1"/>
      <p:bldP spid="12" grpId="1" animBg="1"/>
      <p:bldP spid="13" grpId="0" animBg="1"/>
      <p:bldP spid="24" grpId="0" animBg="1"/>
      <p:bldP spid="25" grpId="0" animBg="1"/>
      <p:bldP spid="25" grpId="1" animBg="1"/>
      <p:bldP spid="26" grpId="0" animBg="1"/>
      <p:bldP spid="26" grpId="1" animBg="1"/>
      <p:bldP spid="2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BA26A7-CB0D-FB86-CE85-08293ABECB17}"/>
              </a:ext>
            </a:extLst>
          </p:cNvPr>
          <p:cNvSpPr txBox="1">
            <a:spLocks/>
          </p:cNvSpPr>
          <p:nvPr/>
        </p:nvSpPr>
        <p:spPr>
          <a:xfrm>
            <a:off x="514335" y="789901"/>
            <a:ext cx="8257032" cy="731520"/>
          </a:xfrm>
          <a:prstGeom prst="rect">
            <a:avLst/>
          </a:prstGeom>
        </p:spPr>
        <p:txBody>
          <a:bodyPr/>
          <a:lstStyle>
            <a:lvl1pPr algn="l" defTabSz="912276" rtl="0" eaLnBrk="1" fontAlgn="base" hangingPunct="1">
              <a:lnSpc>
                <a:spcPct val="80000"/>
              </a:lnSpc>
              <a:spcBef>
                <a:spcPct val="0"/>
              </a:spcBef>
              <a:spcAft>
                <a:spcPct val="0"/>
              </a:spcAft>
              <a:defRPr lang="en-US" sz="3600" b="0" i="0" u="none" kern="1200" dirty="0">
                <a:solidFill>
                  <a:schemeClr val="accent1"/>
                </a:solidFill>
                <a:latin typeface="+mj-lt"/>
                <a:ea typeface="CiscoSansTT Thin" charset="0"/>
                <a:cs typeface="CiscoSansTT Thin" charset="0"/>
              </a:defRPr>
            </a:lvl1pPr>
            <a:lvl2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95"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90"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85"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79"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9pPr>
          </a:lstStyle>
          <a:p>
            <a:r>
              <a:rPr lang="en-US"/>
              <a:t>The Five </a:t>
            </a:r>
            <a:r>
              <a:rPr lang="en-US" b="1"/>
              <a:t>“Rights”</a:t>
            </a:r>
          </a:p>
        </p:txBody>
      </p:sp>
      <p:sp>
        <p:nvSpPr>
          <p:cNvPr id="4" name="TextBox 3">
            <a:extLst>
              <a:ext uri="{FF2B5EF4-FFF2-40B4-BE49-F238E27FC236}">
                <a16:creationId xmlns:a16="http://schemas.microsoft.com/office/drawing/2014/main" id="{A325E2EB-79B9-A1BF-B169-3442D0F3B15D}"/>
              </a:ext>
            </a:extLst>
          </p:cNvPr>
          <p:cNvSpPr txBox="1"/>
          <p:nvPr/>
        </p:nvSpPr>
        <p:spPr>
          <a:xfrm>
            <a:off x="6096000" y="2113255"/>
            <a:ext cx="2799653" cy="2631490"/>
          </a:xfrm>
          <a:prstGeom prst="rect">
            <a:avLst/>
          </a:prstGeom>
          <a:noFill/>
        </p:spPr>
        <p:txBody>
          <a:bodyPr wrap="square">
            <a:spAutoFit/>
          </a:bodyPr>
          <a:lstStyle/>
          <a:p>
            <a:r>
              <a:rPr lang="en-US" sz="3300">
                <a:solidFill>
                  <a:schemeClr val="bg2"/>
                </a:solidFill>
                <a:ea typeface="+mn-ea"/>
                <a:cs typeface="+mn-cs"/>
              </a:rPr>
              <a:t>Person</a:t>
            </a:r>
          </a:p>
          <a:p>
            <a:r>
              <a:rPr lang="en-US" sz="3300">
                <a:solidFill>
                  <a:schemeClr val="bg2"/>
                </a:solidFill>
                <a:ea typeface="+mn-ea"/>
                <a:cs typeface="+mn-cs"/>
              </a:rPr>
              <a:t>Channel</a:t>
            </a:r>
          </a:p>
          <a:p>
            <a:r>
              <a:rPr lang="en-US" sz="3300">
                <a:solidFill>
                  <a:schemeClr val="bg2"/>
                </a:solidFill>
                <a:ea typeface="+mn-ea"/>
                <a:cs typeface="+mn-cs"/>
              </a:rPr>
              <a:t>History</a:t>
            </a:r>
          </a:p>
          <a:p>
            <a:r>
              <a:rPr lang="en-US" sz="3300">
                <a:solidFill>
                  <a:schemeClr val="bg2"/>
                </a:solidFill>
                <a:ea typeface="+mn-ea"/>
                <a:cs typeface="+mn-cs"/>
              </a:rPr>
              <a:t>Context</a:t>
            </a:r>
          </a:p>
          <a:p>
            <a:r>
              <a:rPr lang="en-US" sz="3300">
                <a:solidFill>
                  <a:schemeClr val="bg2"/>
                </a:solidFill>
                <a:ea typeface="+mn-ea"/>
                <a:cs typeface="+mn-cs"/>
              </a:rPr>
              <a:t>Outcome</a:t>
            </a:r>
            <a:endParaRPr lang="en-US" sz="3300">
              <a:solidFill>
                <a:schemeClr val="bg2"/>
              </a:solidFill>
            </a:endParaRPr>
          </a:p>
        </p:txBody>
      </p:sp>
      <p:sp>
        <p:nvSpPr>
          <p:cNvPr id="5" name="TextBox 4">
            <a:extLst>
              <a:ext uri="{FF2B5EF4-FFF2-40B4-BE49-F238E27FC236}">
                <a16:creationId xmlns:a16="http://schemas.microsoft.com/office/drawing/2014/main" id="{EFA2A2DB-4F5A-8272-6EC9-2FC4C1769588}"/>
              </a:ext>
            </a:extLst>
          </p:cNvPr>
          <p:cNvSpPr txBox="1"/>
          <p:nvPr/>
        </p:nvSpPr>
        <p:spPr>
          <a:xfrm>
            <a:off x="2118572" y="2444137"/>
            <a:ext cx="3616982" cy="1685077"/>
          </a:xfrm>
          <a:prstGeom prst="rect">
            <a:avLst/>
          </a:prstGeom>
          <a:noFill/>
        </p:spPr>
        <p:txBody>
          <a:bodyPr wrap="square" rtlCol="0">
            <a:spAutoFit/>
          </a:bodyPr>
          <a:lstStyle/>
          <a:p>
            <a:r>
              <a:rPr lang="en-US" sz="10350">
                <a:solidFill>
                  <a:schemeClr val="bg2"/>
                </a:solidFill>
                <a:latin typeface="+mn-lt"/>
              </a:rPr>
              <a:t>Right</a:t>
            </a:r>
          </a:p>
        </p:txBody>
      </p:sp>
    </p:spTree>
    <p:extLst>
      <p:ext uri="{BB962C8B-B14F-4D97-AF65-F5344CB8AC3E}">
        <p14:creationId xmlns:p14="http://schemas.microsoft.com/office/powerpoint/2010/main" val="198560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0F0EF-8E1F-3164-6EAC-B4BA078FE2FE}"/>
            </a:ext>
          </a:extLst>
        </p:cNvPr>
        <p:cNvGrpSpPr/>
        <p:nvPr/>
      </p:nvGrpSpPr>
      <p:grpSpPr>
        <a:xfrm>
          <a:off x="0" y="0"/>
          <a:ext cx="0" cy="0"/>
          <a:chOff x="0" y="0"/>
          <a:chExt cx="0" cy="0"/>
        </a:xfrm>
      </p:grpSpPr>
      <p:sp>
        <p:nvSpPr>
          <p:cNvPr id="121" name="Rectangle: Rounded Corners 120">
            <a:extLst>
              <a:ext uri="{FF2B5EF4-FFF2-40B4-BE49-F238E27FC236}">
                <a16:creationId xmlns:a16="http://schemas.microsoft.com/office/drawing/2014/main" id="{5862EE86-0FEF-4543-03D4-4C0BAEA3EC9F}"/>
              </a:ext>
            </a:extLst>
          </p:cNvPr>
          <p:cNvSpPr/>
          <p:nvPr/>
        </p:nvSpPr>
        <p:spPr>
          <a:xfrm>
            <a:off x="711201" y="1860551"/>
            <a:ext cx="10769600" cy="412519"/>
          </a:xfrm>
          <a:prstGeom prst="roundRect">
            <a:avLst>
              <a:gd name="adj" fmla="val 50000"/>
            </a:avLst>
          </a:prstGeom>
          <a:solidFill>
            <a:schemeClr val="bg1"/>
          </a:solidFill>
          <a:ln w="19050">
            <a:gradFill>
              <a:gsLst>
                <a:gs pos="0">
                  <a:schemeClr val="accent1"/>
                </a:gs>
                <a:gs pos="34000">
                  <a:schemeClr val="accent2"/>
                </a:gs>
                <a:gs pos="68000">
                  <a:srgbClr val="FBAB18"/>
                </a:gs>
                <a:gs pos="100000">
                  <a:schemeClr val="accent6"/>
                </a:gs>
              </a:gsLst>
              <a:lin ang="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0" name="Title 3">
            <a:extLst>
              <a:ext uri="{FF2B5EF4-FFF2-40B4-BE49-F238E27FC236}">
                <a16:creationId xmlns:a16="http://schemas.microsoft.com/office/drawing/2014/main" id="{DD8D0C8A-C659-A4AD-8360-7699E18B7629}"/>
              </a:ext>
            </a:extLst>
          </p:cNvPr>
          <p:cNvSpPr>
            <a:spLocks noGrp="1"/>
          </p:cNvSpPr>
          <p:nvPr>
            <p:ph type="title"/>
          </p:nvPr>
        </p:nvSpPr>
        <p:spPr>
          <a:xfrm>
            <a:off x="565879" y="721701"/>
            <a:ext cx="11049000" cy="492443"/>
          </a:xfrm>
        </p:spPr>
        <p:txBody>
          <a:bodyPr/>
          <a:lstStyle/>
          <a:p>
            <a:r>
              <a:rPr lang="en-US"/>
              <a:t>The Customer Journey</a:t>
            </a:r>
          </a:p>
        </p:txBody>
      </p:sp>
      <p:sp>
        <p:nvSpPr>
          <p:cNvPr id="18" name="Rectangle 17">
            <a:extLst>
              <a:ext uri="{FF2B5EF4-FFF2-40B4-BE49-F238E27FC236}">
                <a16:creationId xmlns:a16="http://schemas.microsoft.com/office/drawing/2014/main" id="{9F359C4A-30DE-FD35-BC9C-0F41A128B80F}"/>
              </a:ext>
            </a:extLst>
          </p:cNvPr>
          <p:cNvSpPr/>
          <p:nvPr/>
        </p:nvSpPr>
        <p:spPr>
          <a:xfrm>
            <a:off x="1006686" y="1958188"/>
            <a:ext cx="3436197" cy="215444"/>
          </a:xfrm>
          <a:prstGeom prst="rect">
            <a:avLst/>
          </a:prstGeom>
        </p:spPr>
        <p:txBody>
          <a:bodyPr wrap="none" lIns="0" tIns="0" rIns="0" bIns="0">
            <a:spAutoFit/>
          </a:bodyPr>
          <a:lstStyle/>
          <a:p>
            <a:pPr marL="5936" algn="ctr" defTabSz="512734">
              <a:defRPr/>
            </a:pPr>
            <a:r>
              <a:rPr lang="en-US" sz="1400" kern="0" dirty="0">
                <a:solidFill>
                  <a:schemeClr val="bg2"/>
                </a:solidFill>
                <a:cs typeface="CiscoSansTT Light" panose="020B0503020201020303" pitchFamily="34" charset="0"/>
              </a:rPr>
              <a:t>Mobile digital automation and self-service</a:t>
            </a:r>
          </a:p>
        </p:txBody>
      </p:sp>
      <p:sp>
        <p:nvSpPr>
          <p:cNvPr id="54" name="Rectangle 53">
            <a:extLst>
              <a:ext uri="{FF2B5EF4-FFF2-40B4-BE49-F238E27FC236}">
                <a16:creationId xmlns:a16="http://schemas.microsoft.com/office/drawing/2014/main" id="{7FF2ECC3-9990-6AD4-4EE5-039AE27E9F7D}"/>
              </a:ext>
            </a:extLst>
          </p:cNvPr>
          <p:cNvSpPr/>
          <p:nvPr/>
        </p:nvSpPr>
        <p:spPr>
          <a:xfrm>
            <a:off x="6257970" y="1958188"/>
            <a:ext cx="1669688" cy="215444"/>
          </a:xfrm>
          <a:prstGeom prst="rect">
            <a:avLst/>
          </a:prstGeom>
        </p:spPr>
        <p:txBody>
          <a:bodyPr wrap="none" lIns="0" tIns="0" rIns="0" bIns="0">
            <a:spAutoFit/>
          </a:bodyPr>
          <a:lstStyle/>
          <a:p>
            <a:pPr marL="5936" algn="ctr" defTabSz="512734">
              <a:defRPr/>
            </a:pPr>
            <a:r>
              <a:rPr lang="en-US" sz="1400" kern="0" dirty="0">
                <a:solidFill>
                  <a:schemeClr val="bg2"/>
                </a:solidFill>
                <a:cs typeface="CiscoSansTT Light" panose="020B0503020201020303" pitchFamily="34" charset="0"/>
              </a:rPr>
              <a:t>Human engagement</a:t>
            </a:r>
          </a:p>
        </p:txBody>
      </p:sp>
      <p:sp>
        <p:nvSpPr>
          <p:cNvPr id="88" name="Rectangle 87">
            <a:extLst>
              <a:ext uri="{FF2B5EF4-FFF2-40B4-BE49-F238E27FC236}">
                <a16:creationId xmlns:a16="http://schemas.microsoft.com/office/drawing/2014/main" id="{0EFA883C-8085-834A-72A7-333E8DD73906}"/>
              </a:ext>
            </a:extLst>
          </p:cNvPr>
          <p:cNvSpPr/>
          <p:nvPr/>
        </p:nvSpPr>
        <p:spPr>
          <a:xfrm>
            <a:off x="8872821" y="1965912"/>
            <a:ext cx="2312493" cy="215444"/>
          </a:xfrm>
          <a:prstGeom prst="rect">
            <a:avLst/>
          </a:prstGeom>
        </p:spPr>
        <p:txBody>
          <a:bodyPr wrap="none" lIns="0" tIns="0" rIns="0" bIns="0">
            <a:spAutoFit/>
          </a:bodyPr>
          <a:lstStyle/>
          <a:p>
            <a:pPr marL="5936" algn="ctr" defTabSz="512734">
              <a:defRPr/>
            </a:pPr>
            <a:r>
              <a:rPr lang="en-US" sz="1400" kern="0" dirty="0">
                <a:solidFill>
                  <a:schemeClr val="bg2"/>
                </a:solidFill>
                <a:cs typeface="CiscoSansTT Light" panose="020B0503020201020303" pitchFamily="34" charset="0"/>
              </a:rPr>
              <a:t>Digital automation follow-up</a:t>
            </a:r>
          </a:p>
        </p:txBody>
      </p:sp>
      <p:grpSp>
        <p:nvGrpSpPr>
          <p:cNvPr id="115" name="Group 114">
            <a:extLst>
              <a:ext uri="{FF2B5EF4-FFF2-40B4-BE49-F238E27FC236}">
                <a16:creationId xmlns:a16="http://schemas.microsoft.com/office/drawing/2014/main" id="{FB9DDDCB-7E5D-FD30-1CCF-B93328050A71}"/>
              </a:ext>
            </a:extLst>
          </p:cNvPr>
          <p:cNvGrpSpPr/>
          <p:nvPr/>
        </p:nvGrpSpPr>
        <p:grpSpPr>
          <a:xfrm>
            <a:off x="758382" y="2549440"/>
            <a:ext cx="1107901" cy="2774524"/>
            <a:chOff x="758381" y="2367605"/>
            <a:chExt cx="1107901" cy="2774522"/>
          </a:xfrm>
        </p:grpSpPr>
        <p:pic>
          <p:nvPicPr>
            <p:cNvPr id="34" name="Picture 33" descr="Graphical user interface, text, application&#10;&#10;Description automatically generated">
              <a:extLst>
                <a:ext uri="{FF2B5EF4-FFF2-40B4-BE49-F238E27FC236}">
                  <a16:creationId xmlns:a16="http://schemas.microsoft.com/office/drawing/2014/main" id="{5EDA8E32-73B2-9E70-C54A-2C124E3B932E}"/>
                </a:ext>
              </a:extLst>
            </p:cNvPr>
            <p:cNvPicPr>
              <a:picLocks noChangeAspect="1"/>
            </p:cNvPicPr>
            <p:nvPr/>
          </p:nvPicPr>
          <p:blipFill rotWithShape="1">
            <a:blip r:embed="rId3"/>
            <a:srcRect l="6279" t="3294" r="6373" b="3051"/>
            <a:stretch/>
          </p:blipFill>
          <p:spPr>
            <a:xfrm>
              <a:off x="793448" y="2390675"/>
              <a:ext cx="1037767" cy="2191703"/>
            </a:xfrm>
            <a:prstGeom prst="roundRect">
              <a:avLst/>
            </a:prstGeom>
          </p:spPr>
        </p:pic>
        <p:pic>
          <p:nvPicPr>
            <p:cNvPr id="35" name="Picture 34">
              <a:extLst>
                <a:ext uri="{FF2B5EF4-FFF2-40B4-BE49-F238E27FC236}">
                  <a16:creationId xmlns:a16="http://schemas.microsoft.com/office/drawing/2014/main" id="{94AC74BB-6DF7-F0D0-DFF1-F118EB836898}"/>
                </a:ext>
              </a:extLst>
            </p:cNvPr>
            <p:cNvPicPr>
              <a:picLocks noChangeAspect="1"/>
            </p:cNvPicPr>
            <p:nvPr/>
          </p:nvPicPr>
          <p:blipFill>
            <a:blip r:embed="rId4"/>
            <a:stretch>
              <a:fillRect/>
            </a:stretch>
          </p:blipFill>
          <p:spPr>
            <a:xfrm>
              <a:off x="760374" y="2367605"/>
              <a:ext cx="1103915" cy="2225636"/>
            </a:xfrm>
            <a:prstGeom prst="rect">
              <a:avLst/>
            </a:prstGeom>
          </p:spPr>
        </p:pic>
        <p:sp>
          <p:nvSpPr>
            <p:cNvPr id="36" name="TextBox 35">
              <a:extLst>
                <a:ext uri="{FF2B5EF4-FFF2-40B4-BE49-F238E27FC236}">
                  <a16:creationId xmlns:a16="http://schemas.microsoft.com/office/drawing/2014/main" id="{7F10FAC8-3139-E742-8AA1-A1BB47BF14E6}"/>
                </a:ext>
              </a:extLst>
            </p:cNvPr>
            <p:cNvSpPr txBox="1"/>
            <p:nvPr/>
          </p:nvSpPr>
          <p:spPr>
            <a:xfrm>
              <a:off x="758381" y="4754329"/>
              <a:ext cx="1107901" cy="387798"/>
            </a:xfrm>
            <a:prstGeom prst="rect">
              <a:avLst/>
            </a:prstGeom>
            <a:noFill/>
          </p:spPr>
          <p:txBody>
            <a:bodyPr wrap="square" lIns="0" tIns="0" rIns="0" bIns="0" rtlCol="0">
              <a:spAutoFit/>
            </a:bodyPr>
            <a:lstStyle/>
            <a:p>
              <a:pPr algn="ctr" defTabSz="914309">
                <a:lnSpc>
                  <a:spcPct val="90000"/>
                </a:lnSpc>
                <a:defRPr/>
              </a:pPr>
              <a:r>
                <a:rPr lang="en-GB" sz="1400">
                  <a:solidFill>
                    <a:srgbClr val="FFFFFF"/>
                  </a:solidFill>
                </a:rPr>
                <a:t>Proactive notification</a:t>
              </a:r>
            </a:p>
          </p:txBody>
        </p:sp>
      </p:grpSp>
      <p:grpSp>
        <p:nvGrpSpPr>
          <p:cNvPr id="116" name="Group 115">
            <a:extLst>
              <a:ext uri="{FF2B5EF4-FFF2-40B4-BE49-F238E27FC236}">
                <a16:creationId xmlns:a16="http://schemas.microsoft.com/office/drawing/2014/main" id="{B765601E-C8B9-6301-CE5A-BF46E1A6CC1D}"/>
              </a:ext>
            </a:extLst>
          </p:cNvPr>
          <p:cNvGrpSpPr/>
          <p:nvPr/>
        </p:nvGrpSpPr>
        <p:grpSpPr>
          <a:xfrm>
            <a:off x="2384590" y="2547750"/>
            <a:ext cx="1107901" cy="2776213"/>
            <a:chOff x="2469569" y="2365915"/>
            <a:chExt cx="1107901" cy="2776212"/>
          </a:xfrm>
        </p:grpSpPr>
        <p:pic>
          <p:nvPicPr>
            <p:cNvPr id="38" name="Picture 37" descr="Graphical user interface, text, application, chat or text message&#10;&#10;Description automatically generated">
              <a:extLst>
                <a:ext uri="{FF2B5EF4-FFF2-40B4-BE49-F238E27FC236}">
                  <a16:creationId xmlns:a16="http://schemas.microsoft.com/office/drawing/2014/main" id="{3A61AFF4-F695-4EA6-D5AC-DEA4CBF711FC}"/>
                </a:ext>
              </a:extLst>
            </p:cNvPr>
            <p:cNvPicPr>
              <a:picLocks noChangeAspect="1"/>
            </p:cNvPicPr>
            <p:nvPr/>
          </p:nvPicPr>
          <p:blipFill rotWithShape="1">
            <a:blip r:embed="rId5"/>
            <a:srcRect l="7072" t="5362" r="10167" b="2048"/>
            <a:stretch/>
          </p:blipFill>
          <p:spPr>
            <a:xfrm>
              <a:off x="2525209" y="2432421"/>
              <a:ext cx="996620" cy="2121033"/>
            </a:xfrm>
            <a:prstGeom prst="roundRect">
              <a:avLst/>
            </a:prstGeom>
          </p:spPr>
        </p:pic>
        <p:pic>
          <p:nvPicPr>
            <p:cNvPr id="39" name="Picture 38">
              <a:extLst>
                <a:ext uri="{FF2B5EF4-FFF2-40B4-BE49-F238E27FC236}">
                  <a16:creationId xmlns:a16="http://schemas.microsoft.com/office/drawing/2014/main" id="{2EB59ECC-4023-53F8-A6DA-D704AEE973F1}"/>
                </a:ext>
              </a:extLst>
            </p:cNvPr>
            <p:cNvPicPr>
              <a:picLocks noChangeAspect="1"/>
            </p:cNvPicPr>
            <p:nvPr/>
          </p:nvPicPr>
          <p:blipFill>
            <a:blip r:embed="rId4"/>
            <a:stretch>
              <a:fillRect/>
            </a:stretch>
          </p:blipFill>
          <p:spPr>
            <a:xfrm>
              <a:off x="2471562" y="2365915"/>
              <a:ext cx="1103915" cy="2225636"/>
            </a:xfrm>
            <a:prstGeom prst="rect">
              <a:avLst/>
            </a:prstGeom>
          </p:spPr>
        </p:pic>
        <p:sp>
          <p:nvSpPr>
            <p:cNvPr id="40" name="TextBox 39">
              <a:extLst>
                <a:ext uri="{FF2B5EF4-FFF2-40B4-BE49-F238E27FC236}">
                  <a16:creationId xmlns:a16="http://schemas.microsoft.com/office/drawing/2014/main" id="{3333DE6C-0DDD-3C9E-8F7E-2D1547D07516}"/>
                </a:ext>
              </a:extLst>
            </p:cNvPr>
            <p:cNvSpPr txBox="1"/>
            <p:nvPr/>
          </p:nvSpPr>
          <p:spPr>
            <a:xfrm>
              <a:off x="2469569" y="4754329"/>
              <a:ext cx="1107901" cy="387798"/>
            </a:xfrm>
            <a:prstGeom prst="rect">
              <a:avLst/>
            </a:prstGeom>
            <a:noFill/>
          </p:spPr>
          <p:txBody>
            <a:bodyPr wrap="square" lIns="0" tIns="0" rIns="0" bIns="0" rtlCol="0">
              <a:spAutoFit/>
            </a:bodyPr>
            <a:lstStyle/>
            <a:p>
              <a:pPr algn="ctr" defTabSz="914309">
                <a:lnSpc>
                  <a:spcPct val="90000"/>
                </a:lnSpc>
                <a:defRPr/>
              </a:pPr>
              <a:r>
                <a:rPr lang="en-GB" sz="1400">
                  <a:solidFill>
                    <a:srgbClr val="FFFFFF"/>
                  </a:solidFill>
                </a:rPr>
                <a:t>Self-service options</a:t>
              </a:r>
            </a:p>
          </p:txBody>
        </p:sp>
      </p:grpSp>
      <p:grpSp>
        <p:nvGrpSpPr>
          <p:cNvPr id="118" name="Group 117">
            <a:extLst>
              <a:ext uri="{FF2B5EF4-FFF2-40B4-BE49-F238E27FC236}">
                <a16:creationId xmlns:a16="http://schemas.microsoft.com/office/drawing/2014/main" id="{DDA0B73B-581B-1A38-5EE4-E4B667910601}"/>
              </a:ext>
            </a:extLst>
          </p:cNvPr>
          <p:cNvGrpSpPr/>
          <p:nvPr/>
        </p:nvGrpSpPr>
        <p:grpSpPr>
          <a:xfrm>
            <a:off x="5545930" y="2623410"/>
            <a:ext cx="3093769" cy="2700551"/>
            <a:chOff x="5593030" y="2441575"/>
            <a:chExt cx="3093769" cy="2700552"/>
          </a:xfrm>
        </p:grpSpPr>
        <p:sp>
          <p:nvSpPr>
            <p:cNvPr id="42" name="TextBox 41">
              <a:extLst>
                <a:ext uri="{FF2B5EF4-FFF2-40B4-BE49-F238E27FC236}">
                  <a16:creationId xmlns:a16="http://schemas.microsoft.com/office/drawing/2014/main" id="{289D4E04-6308-7BFD-884E-437B7E8EF9C4}"/>
                </a:ext>
              </a:extLst>
            </p:cNvPr>
            <p:cNvSpPr txBox="1"/>
            <p:nvPr/>
          </p:nvSpPr>
          <p:spPr>
            <a:xfrm>
              <a:off x="5726106" y="4754329"/>
              <a:ext cx="2827616" cy="387798"/>
            </a:xfrm>
            <a:prstGeom prst="rect">
              <a:avLst/>
            </a:prstGeom>
            <a:noFill/>
          </p:spPr>
          <p:txBody>
            <a:bodyPr wrap="square" lIns="0" tIns="0" rIns="0" bIns="0" rtlCol="0">
              <a:spAutoFit/>
            </a:bodyPr>
            <a:lstStyle>
              <a:defPPr>
                <a:defRPr lang="en-US"/>
              </a:defPPr>
              <a:lvl1pPr algn="ctr">
                <a:defRPr sz="1400">
                  <a:latin typeface="CiscoSans" panose="020B0503020201020303" pitchFamily="34" charset="0"/>
                </a:defRPr>
              </a:lvl1pPr>
            </a:lstStyle>
            <a:p>
              <a:pPr defTabSz="914309">
                <a:lnSpc>
                  <a:spcPct val="90000"/>
                </a:lnSpc>
                <a:defRPr/>
              </a:pPr>
              <a:r>
                <a:rPr lang="en-GB">
                  <a:solidFill>
                    <a:srgbClr val="FFFFFF"/>
                  </a:solidFill>
                  <a:latin typeface="+mn-lt"/>
                </a:rPr>
                <a:t>Contact </a:t>
              </a:r>
              <a:r>
                <a:rPr lang="en-GB" err="1">
                  <a:solidFill>
                    <a:srgbClr val="FFFFFF"/>
                  </a:solidFill>
                  <a:latin typeface="+mn-lt"/>
                </a:rPr>
                <a:t>Center</a:t>
              </a:r>
              <a:r>
                <a:rPr lang="en-GB">
                  <a:solidFill>
                    <a:srgbClr val="FFFFFF"/>
                  </a:solidFill>
                  <a:latin typeface="+mn-lt"/>
                </a:rPr>
                <a:t> agent desktop </a:t>
              </a:r>
            </a:p>
            <a:p>
              <a:pPr defTabSz="914309">
                <a:lnSpc>
                  <a:spcPct val="90000"/>
                </a:lnSpc>
                <a:defRPr/>
              </a:pPr>
              <a:r>
                <a:rPr lang="en-GB">
                  <a:solidFill>
                    <a:srgbClr val="FFFFFF"/>
                  </a:solidFill>
                  <a:latin typeface="+mn-lt"/>
                </a:rPr>
                <a:t>with full customer context </a:t>
              </a:r>
            </a:p>
          </p:txBody>
        </p:sp>
        <p:sp>
          <p:nvSpPr>
            <p:cNvPr id="43" name="Rounded Rectangle 41">
              <a:extLst>
                <a:ext uri="{FF2B5EF4-FFF2-40B4-BE49-F238E27FC236}">
                  <a16:creationId xmlns:a16="http://schemas.microsoft.com/office/drawing/2014/main" id="{DC850933-3898-D56F-0137-8E62E3143454}"/>
                </a:ext>
              </a:extLst>
            </p:cNvPr>
            <p:cNvSpPr/>
            <p:nvPr/>
          </p:nvSpPr>
          <p:spPr>
            <a:xfrm>
              <a:off x="5593030" y="2441575"/>
              <a:ext cx="3093769" cy="2092325"/>
            </a:xfrm>
            <a:prstGeom prst="roundRect">
              <a:avLst>
                <a:gd name="adj" fmla="val 8107"/>
              </a:avLst>
            </a:prstGeom>
            <a:solidFill>
              <a:srgbClr val="262626"/>
            </a:solidFill>
            <a:ln w="12700" cap="flat" cmpd="sng" algn="ctr">
              <a:noFill/>
              <a:prstDash val="solid"/>
              <a:miter lim="800000"/>
            </a:ln>
            <a:effectLst>
              <a:outerShdw blurRad="218804" dist="106605" dir="2220000" sx="99000" sy="99000" algn="ctr" rotWithShape="0">
                <a:srgbClr val="121212">
                  <a:alpha val="35000"/>
                </a:srgbClr>
              </a:outerShdw>
            </a:effectLst>
          </p:spPr>
          <p:txBody>
            <a:bodyPr rtlCol="0" anchor="ctr"/>
            <a:lstStyle/>
            <a:p>
              <a:pPr algn="ctr" defTabSz="926326">
                <a:lnSpc>
                  <a:spcPct val="90000"/>
                </a:lnSpc>
                <a:defRPr/>
              </a:pPr>
              <a:endParaRPr lang="en-US" sz="1824" kern="0">
                <a:solidFill>
                  <a:srgbClr val="FFFFFF"/>
                </a:solidFill>
              </a:endParaRPr>
            </a:p>
          </p:txBody>
        </p:sp>
      </p:grpSp>
      <p:grpSp>
        <p:nvGrpSpPr>
          <p:cNvPr id="129" name="Group 128">
            <a:extLst>
              <a:ext uri="{FF2B5EF4-FFF2-40B4-BE49-F238E27FC236}">
                <a16:creationId xmlns:a16="http://schemas.microsoft.com/office/drawing/2014/main" id="{C76E5158-75E3-AD5C-BF7A-D0B56199F742}"/>
              </a:ext>
            </a:extLst>
          </p:cNvPr>
          <p:cNvGrpSpPr/>
          <p:nvPr/>
        </p:nvGrpSpPr>
        <p:grpSpPr>
          <a:xfrm>
            <a:off x="8746663" y="2556270"/>
            <a:ext cx="1551628" cy="2767691"/>
            <a:chOff x="8746662" y="2556269"/>
            <a:chExt cx="1551628" cy="2767692"/>
          </a:xfrm>
        </p:grpSpPr>
        <p:sp>
          <p:nvSpPr>
            <p:cNvPr id="51" name="TextBox 50">
              <a:extLst>
                <a:ext uri="{FF2B5EF4-FFF2-40B4-BE49-F238E27FC236}">
                  <a16:creationId xmlns:a16="http://schemas.microsoft.com/office/drawing/2014/main" id="{DB8D6BB1-1903-3E19-EAEA-A25E1195B617}"/>
                </a:ext>
              </a:extLst>
            </p:cNvPr>
            <p:cNvSpPr txBox="1"/>
            <p:nvPr/>
          </p:nvSpPr>
          <p:spPr>
            <a:xfrm>
              <a:off x="8746662" y="4936163"/>
              <a:ext cx="1551628" cy="387798"/>
            </a:xfrm>
            <a:prstGeom prst="rect">
              <a:avLst/>
            </a:prstGeom>
            <a:noFill/>
          </p:spPr>
          <p:txBody>
            <a:bodyPr wrap="square" lIns="0" tIns="0" rIns="0" bIns="0" rtlCol="0">
              <a:spAutoFit/>
            </a:bodyPr>
            <a:lstStyle>
              <a:defPPr>
                <a:defRPr lang="en-US"/>
              </a:defPPr>
              <a:lvl1pPr algn="ctr">
                <a:defRPr sz="1400">
                  <a:latin typeface="CiscoSans" panose="020B0503020201020303" pitchFamily="34" charset="0"/>
                </a:defRPr>
              </a:lvl1pPr>
            </a:lstStyle>
            <a:p>
              <a:pPr defTabSz="914309">
                <a:lnSpc>
                  <a:spcPct val="90000"/>
                </a:lnSpc>
                <a:defRPr/>
              </a:pPr>
              <a:r>
                <a:rPr lang="en-GB">
                  <a:solidFill>
                    <a:srgbClr val="FFFFFF"/>
                  </a:solidFill>
                  <a:latin typeface="+mn-lt"/>
                </a:rPr>
                <a:t>Experience</a:t>
              </a:r>
            </a:p>
            <a:p>
              <a:pPr defTabSz="914309">
                <a:lnSpc>
                  <a:spcPct val="90000"/>
                </a:lnSpc>
                <a:defRPr/>
              </a:pPr>
              <a:r>
                <a:rPr lang="en-GB">
                  <a:solidFill>
                    <a:srgbClr val="FFFFFF"/>
                  </a:solidFill>
                  <a:latin typeface="+mn-lt"/>
                </a:rPr>
                <a:t>survey</a:t>
              </a:r>
            </a:p>
          </p:txBody>
        </p:sp>
        <p:grpSp>
          <p:nvGrpSpPr>
            <p:cNvPr id="57" name="Group 56">
              <a:extLst>
                <a:ext uri="{FF2B5EF4-FFF2-40B4-BE49-F238E27FC236}">
                  <a16:creationId xmlns:a16="http://schemas.microsoft.com/office/drawing/2014/main" id="{5511248E-449B-E25B-3F84-A37A0059C792}"/>
                </a:ext>
              </a:extLst>
            </p:cNvPr>
            <p:cNvGrpSpPr/>
            <p:nvPr/>
          </p:nvGrpSpPr>
          <p:grpSpPr>
            <a:xfrm>
              <a:off x="8980568" y="2589429"/>
              <a:ext cx="1083817" cy="2164908"/>
              <a:chOff x="9046975" y="2628108"/>
              <a:chExt cx="1083817" cy="2164908"/>
            </a:xfrm>
          </p:grpSpPr>
          <p:pic>
            <p:nvPicPr>
              <p:cNvPr id="64" name="Picture 63">
                <a:extLst>
                  <a:ext uri="{FF2B5EF4-FFF2-40B4-BE49-F238E27FC236}">
                    <a16:creationId xmlns:a16="http://schemas.microsoft.com/office/drawing/2014/main" id="{826D5887-ABBE-86D9-95AB-A711076653E5}"/>
                  </a:ext>
                </a:extLst>
              </p:cNvPr>
              <p:cNvPicPr>
                <a:picLocks noChangeAspect="1"/>
              </p:cNvPicPr>
              <p:nvPr/>
            </p:nvPicPr>
            <p:blipFill>
              <a:blip r:embed="rId6"/>
              <a:stretch>
                <a:fillRect/>
              </a:stretch>
            </p:blipFill>
            <p:spPr>
              <a:xfrm>
                <a:off x="9063090" y="2853984"/>
                <a:ext cx="1035819" cy="1842377"/>
              </a:xfrm>
              <a:prstGeom prst="rect">
                <a:avLst/>
              </a:prstGeom>
            </p:spPr>
          </p:pic>
          <p:sp>
            <p:nvSpPr>
              <p:cNvPr id="65" name="Round Same Side Corner Rectangle 12">
                <a:extLst>
                  <a:ext uri="{FF2B5EF4-FFF2-40B4-BE49-F238E27FC236}">
                    <a16:creationId xmlns:a16="http://schemas.microsoft.com/office/drawing/2014/main" id="{9079A5C1-1E7F-1948-3BC5-B40EC782D020}"/>
                  </a:ext>
                </a:extLst>
              </p:cNvPr>
              <p:cNvSpPr/>
              <p:nvPr/>
            </p:nvSpPr>
            <p:spPr>
              <a:xfrm rot="10800000">
                <a:off x="9058328" y="4414577"/>
                <a:ext cx="1043876" cy="378439"/>
              </a:xfrm>
              <a:prstGeom prst="round2SameRect">
                <a:avLst/>
              </a:prstGeom>
              <a:solidFill>
                <a:srgbClr val="FFFFFF"/>
              </a:solidFill>
              <a:ln w="12700" cap="flat" cmpd="sng" algn="ctr">
                <a:noFill/>
                <a:prstDash val="solid"/>
                <a:miter lim="800000"/>
              </a:ln>
              <a:effectLst/>
            </p:spPr>
            <p:txBody>
              <a:bodyPr rtlCol="0" anchor="ctr"/>
              <a:lstStyle/>
              <a:p>
                <a:pPr algn="ctr" defTabSz="926326">
                  <a:lnSpc>
                    <a:spcPct val="90000"/>
                  </a:lnSpc>
                  <a:defRPr/>
                </a:pPr>
                <a:endParaRPr lang="en-US" sz="1824" kern="0">
                  <a:solidFill>
                    <a:srgbClr val="FFFFFF"/>
                  </a:solidFill>
                </a:endParaRPr>
              </a:p>
            </p:txBody>
          </p:sp>
          <p:pic>
            <p:nvPicPr>
              <p:cNvPr id="66" name="Picture 65" descr="Graphical user interface, text, application, chat or text message&#10;&#10;Description automatically generated">
                <a:extLst>
                  <a:ext uri="{FF2B5EF4-FFF2-40B4-BE49-F238E27FC236}">
                    <a16:creationId xmlns:a16="http://schemas.microsoft.com/office/drawing/2014/main" id="{1EE1F99B-70A3-FF99-CDD1-2528E6D7323B}"/>
                  </a:ext>
                </a:extLst>
              </p:cNvPr>
              <p:cNvPicPr>
                <a:picLocks noChangeAspect="1"/>
              </p:cNvPicPr>
              <p:nvPr/>
            </p:nvPicPr>
            <p:blipFill rotWithShape="1">
              <a:blip r:embed="rId7"/>
              <a:srcRect l="5492" t="4087" r="6248" b="82721"/>
              <a:stretch/>
            </p:blipFill>
            <p:spPr>
              <a:xfrm>
                <a:off x="9046975" y="2628108"/>
                <a:ext cx="1083817" cy="317947"/>
              </a:xfrm>
              <a:prstGeom prst="roundRect">
                <a:avLst/>
              </a:prstGeom>
            </p:spPr>
          </p:pic>
          <p:sp>
            <p:nvSpPr>
              <p:cNvPr id="67" name="Round Same Side Corner Rectangle 14">
                <a:extLst>
                  <a:ext uri="{FF2B5EF4-FFF2-40B4-BE49-F238E27FC236}">
                    <a16:creationId xmlns:a16="http://schemas.microsoft.com/office/drawing/2014/main" id="{C9461DE3-481C-5DB1-A41B-5C88F032384A}"/>
                  </a:ext>
                </a:extLst>
              </p:cNvPr>
              <p:cNvSpPr/>
              <p:nvPr/>
            </p:nvSpPr>
            <p:spPr>
              <a:xfrm>
                <a:off x="9055033" y="2932326"/>
                <a:ext cx="1043876" cy="192275"/>
              </a:xfrm>
              <a:prstGeom prst="round2SameRect">
                <a:avLst/>
              </a:prstGeom>
              <a:solidFill>
                <a:srgbClr val="FFFFFF"/>
              </a:solidFill>
              <a:ln w="12700" cap="flat" cmpd="sng" algn="ctr">
                <a:noFill/>
                <a:prstDash val="solid"/>
                <a:miter lim="800000"/>
              </a:ln>
              <a:effectLst/>
            </p:spPr>
            <p:txBody>
              <a:bodyPr rtlCol="0" anchor="ctr"/>
              <a:lstStyle/>
              <a:p>
                <a:pPr algn="ctr" defTabSz="926326">
                  <a:lnSpc>
                    <a:spcPct val="90000"/>
                  </a:lnSpc>
                  <a:defRPr/>
                </a:pPr>
                <a:endParaRPr lang="en-US" sz="1824" kern="0">
                  <a:solidFill>
                    <a:srgbClr val="FFFFFF"/>
                  </a:solidFill>
                </a:endParaRPr>
              </a:p>
            </p:txBody>
          </p:sp>
        </p:grpSp>
        <p:pic>
          <p:nvPicPr>
            <p:cNvPr id="63" name="Picture 62">
              <a:extLst>
                <a:ext uri="{FF2B5EF4-FFF2-40B4-BE49-F238E27FC236}">
                  <a16:creationId xmlns:a16="http://schemas.microsoft.com/office/drawing/2014/main" id="{9D87297F-3309-4F77-7655-DB06FE05A82D}"/>
                </a:ext>
              </a:extLst>
            </p:cNvPr>
            <p:cNvPicPr>
              <a:picLocks noChangeAspect="1"/>
            </p:cNvPicPr>
            <p:nvPr/>
          </p:nvPicPr>
          <p:blipFill>
            <a:blip r:embed="rId4"/>
            <a:stretch>
              <a:fillRect/>
            </a:stretch>
          </p:blipFill>
          <p:spPr>
            <a:xfrm>
              <a:off x="8962515" y="2556269"/>
              <a:ext cx="1102108" cy="2221992"/>
            </a:xfrm>
            <a:prstGeom prst="rect">
              <a:avLst/>
            </a:prstGeom>
          </p:spPr>
        </p:pic>
      </p:grpSp>
      <p:grpSp>
        <p:nvGrpSpPr>
          <p:cNvPr id="120" name="Group 119">
            <a:extLst>
              <a:ext uri="{FF2B5EF4-FFF2-40B4-BE49-F238E27FC236}">
                <a16:creationId xmlns:a16="http://schemas.microsoft.com/office/drawing/2014/main" id="{7634070C-DE49-63ED-9FDF-9CFFF075A196}"/>
              </a:ext>
            </a:extLst>
          </p:cNvPr>
          <p:cNvGrpSpPr/>
          <p:nvPr/>
        </p:nvGrpSpPr>
        <p:grpSpPr>
          <a:xfrm>
            <a:off x="10443926" y="2563777"/>
            <a:ext cx="1107900" cy="2760186"/>
            <a:chOff x="10443925" y="2381941"/>
            <a:chExt cx="1107900" cy="2760186"/>
          </a:xfrm>
        </p:grpSpPr>
        <p:sp>
          <p:nvSpPr>
            <p:cNvPr id="69" name="TextBox 68">
              <a:extLst>
                <a:ext uri="{FF2B5EF4-FFF2-40B4-BE49-F238E27FC236}">
                  <a16:creationId xmlns:a16="http://schemas.microsoft.com/office/drawing/2014/main" id="{707B5F3D-0E88-1971-2495-328E8BC8E7EB}"/>
                </a:ext>
              </a:extLst>
            </p:cNvPr>
            <p:cNvSpPr txBox="1"/>
            <p:nvPr/>
          </p:nvSpPr>
          <p:spPr>
            <a:xfrm>
              <a:off x="10443925" y="4754329"/>
              <a:ext cx="1107900" cy="387798"/>
            </a:xfrm>
            <a:prstGeom prst="rect">
              <a:avLst/>
            </a:prstGeom>
            <a:noFill/>
          </p:spPr>
          <p:txBody>
            <a:bodyPr wrap="square" lIns="0" tIns="0" rIns="0" bIns="0" rtlCol="0">
              <a:spAutoFit/>
            </a:bodyPr>
            <a:lstStyle>
              <a:defPPr>
                <a:defRPr lang="en-US"/>
              </a:defPPr>
              <a:lvl1pPr algn="ctr">
                <a:defRPr sz="1400">
                  <a:latin typeface="CiscoSans" panose="020B0503020201020303" pitchFamily="34" charset="0"/>
                </a:defRPr>
              </a:lvl1pPr>
            </a:lstStyle>
            <a:p>
              <a:pPr defTabSz="914309">
                <a:lnSpc>
                  <a:spcPct val="90000"/>
                </a:lnSpc>
                <a:defRPr/>
              </a:pPr>
              <a:r>
                <a:rPr lang="en-GB">
                  <a:solidFill>
                    <a:srgbClr val="FFFFFF"/>
                  </a:solidFill>
                  <a:latin typeface="+mn-lt"/>
                </a:rPr>
                <a:t>Personalized offer</a:t>
              </a:r>
            </a:p>
          </p:txBody>
        </p:sp>
        <p:grpSp>
          <p:nvGrpSpPr>
            <p:cNvPr id="70" name="Group 69">
              <a:extLst>
                <a:ext uri="{FF2B5EF4-FFF2-40B4-BE49-F238E27FC236}">
                  <a16:creationId xmlns:a16="http://schemas.microsoft.com/office/drawing/2014/main" id="{40B61D2A-D7A7-C27F-E5E4-FA0AA1492991}"/>
                </a:ext>
              </a:extLst>
            </p:cNvPr>
            <p:cNvGrpSpPr/>
            <p:nvPr/>
          </p:nvGrpSpPr>
          <p:grpSpPr>
            <a:xfrm>
              <a:off x="10462484" y="2381941"/>
              <a:ext cx="1070783" cy="2221992"/>
              <a:chOff x="7438782" y="353664"/>
              <a:chExt cx="1070783" cy="2221992"/>
            </a:xfrm>
          </p:grpSpPr>
          <p:pic>
            <p:nvPicPr>
              <p:cNvPr id="71" name="Picture 70" descr="Graphical user interface, text, application, chat or text message&#10;&#10;Description automatically generated">
                <a:extLst>
                  <a:ext uri="{FF2B5EF4-FFF2-40B4-BE49-F238E27FC236}">
                    <a16:creationId xmlns:a16="http://schemas.microsoft.com/office/drawing/2014/main" id="{592C7105-F74A-773C-1B0F-8F787C027656}"/>
                  </a:ext>
                </a:extLst>
              </p:cNvPr>
              <p:cNvPicPr>
                <a:picLocks noChangeAspect="1"/>
              </p:cNvPicPr>
              <p:nvPr/>
            </p:nvPicPr>
            <p:blipFill rotWithShape="1">
              <a:blip r:embed="rId7"/>
              <a:srcRect l="4468" t="3067" r="6248" b="2533"/>
              <a:stretch/>
            </p:blipFill>
            <p:spPr>
              <a:xfrm>
                <a:off x="7438782" y="353664"/>
                <a:ext cx="1070783" cy="2221992"/>
              </a:xfrm>
              <a:prstGeom prst="roundRect">
                <a:avLst>
                  <a:gd name="adj" fmla="val 11997"/>
                </a:avLst>
              </a:prstGeom>
            </p:spPr>
          </p:pic>
          <p:sp>
            <p:nvSpPr>
              <p:cNvPr id="72" name="Rectangle 71">
                <a:extLst>
                  <a:ext uri="{FF2B5EF4-FFF2-40B4-BE49-F238E27FC236}">
                    <a16:creationId xmlns:a16="http://schemas.microsoft.com/office/drawing/2014/main" id="{0A094157-5B4E-E252-F6DF-56C62DF874B4}"/>
                  </a:ext>
                </a:extLst>
              </p:cNvPr>
              <p:cNvSpPr/>
              <p:nvPr/>
            </p:nvSpPr>
            <p:spPr>
              <a:xfrm>
                <a:off x="7485248" y="1986140"/>
                <a:ext cx="982009" cy="2357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26349">
                  <a:lnSpc>
                    <a:spcPct val="90000"/>
                  </a:lnSpc>
                  <a:defRPr/>
                </a:pPr>
                <a:endParaRPr lang="en-US" sz="1824">
                  <a:solidFill>
                    <a:srgbClr val="121212"/>
                  </a:solidFill>
                </a:endParaRPr>
              </a:p>
            </p:txBody>
          </p:sp>
          <p:sp>
            <p:nvSpPr>
              <p:cNvPr id="73" name="Rectangle 72">
                <a:extLst>
                  <a:ext uri="{FF2B5EF4-FFF2-40B4-BE49-F238E27FC236}">
                    <a16:creationId xmlns:a16="http://schemas.microsoft.com/office/drawing/2014/main" id="{496A8145-B1E3-6CBD-DCF6-56A2EC3B1618}"/>
                  </a:ext>
                </a:extLst>
              </p:cNvPr>
              <p:cNvSpPr/>
              <p:nvPr/>
            </p:nvSpPr>
            <p:spPr>
              <a:xfrm>
                <a:off x="7485248" y="659184"/>
                <a:ext cx="982009" cy="13474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26349">
                  <a:lnSpc>
                    <a:spcPct val="90000"/>
                  </a:lnSpc>
                  <a:defRPr/>
                </a:pPr>
                <a:endParaRPr lang="en-US" sz="1824">
                  <a:solidFill>
                    <a:srgbClr val="121212"/>
                  </a:solidFill>
                </a:endParaRPr>
              </a:p>
            </p:txBody>
          </p:sp>
          <p:pic>
            <p:nvPicPr>
              <p:cNvPr id="74" name="Picture 73" descr="Graphical user interface, text, application, chat or text message&#10;&#10;Description automatically generated">
                <a:extLst>
                  <a:ext uri="{FF2B5EF4-FFF2-40B4-BE49-F238E27FC236}">
                    <a16:creationId xmlns:a16="http://schemas.microsoft.com/office/drawing/2014/main" id="{C8CFBF27-C498-F7C7-360D-0C9BB729FE9B}"/>
                  </a:ext>
                </a:extLst>
              </p:cNvPr>
              <p:cNvPicPr>
                <a:picLocks noChangeAspect="1"/>
              </p:cNvPicPr>
              <p:nvPr/>
            </p:nvPicPr>
            <p:blipFill rotWithShape="1">
              <a:blip r:embed="rId8"/>
              <a:srcRect t="42707" r="8684" b="13158"/>
              <a:stretch/>
            </p:blipFill>
            <p:spPr>
              <a:xfrm>
                <a:off x="7485247" y="738201"/>
                <a:ext cx="982009" cy="825501"/>
              </a:xfrm>
              <a:prstGeom prst="rect">
                <a:avLst/>
              </a:prstGeom>
            </p:spPr>
          </p:pic>
        </p:grpSp>
      </p:grpSp>
      <p:grpSp>
        <p:nvGrpSpPr>
          <p:cNvPr id="117" name="Group 116">
            <a:extLst>
              <a:ext uri="{FF2B5EF4-FFF2-40B4-BE49-F238E27FC236}">
                <a16:creationId xmlns:a16="http://schemas.microsoft.com/office/drawing/2014/main" id="{A1714EEC-C53E-6DF5-9EBE-8EB598AE647F}"/>
              </a:ext>
            </a:extLst>
          </p:cNvPr>
          <p:cNvGrpSpPr/>
          <p:nvPr/>
        </p:nvGrpSpPr>
        <p:grpSpPr>
          <a:xfrm>
            <a:off x="3953121" y="2547749"/>
            <a:ext cx="1327339" cy="2776211"/>
            <a:chOff x="4044763" y="2365915"/>
            <a:chExt cx="1327338" cy="2776212"/>
          </a:xfrm>
        </p:grpSpPr>
        <p:sp>
          <p:nvSpPr>
            <p:cNvPr id="107" name="TextBox 106">
              <a:extLst>
                <a:ext uri="{FF2B5EF4-FFF2-40B4-BE49-F238E27FC236}">
                  <a16:creationId xmlns:a16="http://schemas.microsoft.com/office/drawing/2014/main" id="{DDBC68F5-3273-4239-A732-3DED151FBDC4}"/>
                </a:ext>
              </a:extLst>
            </p:cNvPr>
            <p:cNvSpPr txBox="1"/>
            <p:nvPr/>
          </p:nvSpPr>
          <p:spPr>
            <a:xfrm>
              <a:off x="4044763" y="4754329"/>
              <a:ext cx="1327338" cy="387798"/>
            </a:xfrm>
            <a:prstGeom prst="rect">
              <a:avLst/>
            </a:prstGeom>
            <a:noFill/>
          </p:spPr>
          <p:txBody>
            <a:bodyPr wrap="square" lIns="0" tIns="0" rIns="0" bIns="0" rtlCol="0">
              <a:spAutoFit/>
            </a:bodyPr>
            <a:lstStyle>
              <a:defPPr>
                <a:defRPr lang="en-US"/>
              </a:defPPr>
              <a:lvl1pPr algn="ctr">
                <a:defRPr sz="1400">
                  <a:latin typeface="CiscoSans" panose="020B0503020201020303" pitchFamily="34" charset="0"/>
                </a:defRPr>
              </a:lvl1pPr>
            </a:lstStyle>
            <a:p>
              <a:pPr defTabSz="914309">
                <a:lnSpc>
                  <a:spcPct val="90000"/>
                </a:lnSpc>
                <a:defRPr/>
              </a:pPr>
              <a:r>
                <a:rPr lang="en-GB">
                  <a:solidFill>
                    <a:srgbClr val="FFFFFF"/>
                  </a:solidFill>
                  <a:latin typeface="+mn-lt"/>
                </a:rPr>
                <a:t>Handover to </a:t>
              </a:r>
            </a:p>
            <a:p>
              <a:pPr defTabSz="914309">
                <a:lnSpc>
                  <a:spcPct val="90000"/>
                </a:lnSpc>
                <a:defRPr/>
              </a:pPr>
              <a:r>
                <a:rPr lang="en-GB">
                  <a:solidFill>
                    <a:srgbClr val="FFFFFF"/>
                  </a:solidFill>
                  <a:latin typeface="+mn-lt"/>
                </a:rPr>
                <a:t>human agent</a:t>
              </a:r>
            </a:p>
          </p:txBody>
        </p:sp>
        <p:grpSp>
          <p:nvGrpSpPr>
            <p:cNvPr id="108" name="Group 107">
              <a:extLst>
                <a:ext uri="{FF2B5EF4-FFF2-40B4-BE49-F238E27FC236}">
                  <a16:creationId xmlns:a16="http://schemas.microsoft.com/office/drawing/2014/main" id="{66F33D43-7D0E-5FB2-FE02-5EBBA9106721}"/>
                </a:ext>
              </a:extLst>
            </p:cNvPr>
            <p:cNvGrpSpPr/>
            <p:nvPr/>
          </p:nvGrpSpPr>
          <p:grpSpPr>
            <a:xfrm>
              <a:off x="4177155" y="2381554"/>
              <a:ext cx="1062555" cy="2204917"/>
              <a:chOff x="4404426" y="2834478"/>
              <a:chExt cx="1062555" cy="2204917"/>
            </a:xfrm>
          </p:grpSpPr>
          <p:pic>
            <p:nvPicPr>
              <p:cNvPr id="111" name="Picture 110" descr="Graphical user interface, text, application, chat or text message&#10;&#10;Description automatically generated">
                <a:extLst>
                  <a:ext uri="{FF2B5EF4-FFF2-40B4-BE49-F238E27FC236}">
                    <a16:creationId xmlns:a16="http://schemas.microsoft.com/office/drawing/2014/main" id="{32B8154B-EF53-DAFE-ACED-0B89DC69DB86}"/>
                  </a:ext>
                </a:extLst>
              </p:cNvPr>
              <p:cNvPicPr>
                <a:picLocks noChangeAspect="1"/>
              </p:cNvPicPr>
              <p:nvPr/>
            </p:nvPicPr>
            <p:blipFill rotWithShape="1">
              <a:blip r:embed="rId7"/>
              <a:srcRect l="4468" t="3067" r="6248" b="2533"/>
              <a:stretch/>
            </p:blipFill>
            <p:spPr>
              <a:xfrm>
                <a:off x="4404426" y="2834478"/>
                <a:ext cx="1062555" cy="2204917"/>
              </a:xfrm>
              <a:prstGeom prst="roundRect">
                <a:avLst/>
              </a:prstGeom>
            </p:spPr>
          </p:pic>
          <p:pic>
            <p:nvPicPr>
              <p:cNvPr id="112" name="Picture 111">
                <a:extLst>
                  <a:ext uri="{FF2B5EF4-FFF2-40B4-BE49-F238E27FC236}">
                    <a16:creationId xmlns:a16="http://schemas.microsoft.com/office/drawing/2014/main" id="{09D81987-A7D9-AF46-B726-90C46A7ECC16}"/>
                  </a:ext>
                </a:extLst>
              </p:cNvPr>
              <p:cNvPicPr>
                <a:picLocks noChangeAspect="1"/>
              </p:cNvPicPr>
              <p:nvPr/>
            </p:nvPicPr>
            <p:blipFill rotWithShape="1">
              <a:blip r:embed="rId9"/>
              <a:srcRect l="14326" t="19040" r="14766" b="24628"/>
              <a:stretch/>
            </p:blipFill>
            <p:spPr>
              <a:xfrm>
                <a:off x="4451721" y="3160115"/>
                <a:ext cx="969979" cy="1315220"/>
              </a:xfrm>
              <a:prstGeom prst="rect">
                <a:avLst/>
              </a:prstGeom>
            </p:spPr>
          </p:pic>
          <p:sp>
            <p:nvSpPr>
              <p:cNvPr id="113" name="Rectangle 112">
                <a:extLst>
                  <a:ext uri="{FF2B5EF4-FFF2-40B4-BE49-F238E27FC236}">
                    <a16:creationId xmlns:a16="http://schemas.microsoft.com/office/drawing/2014/main" id="{DC12B894-CFB0-C724-6626-0D48CA307B74}"/>
                  </a:ext>
                </a:extLst>
              </p:cNvPr>
              <p:cNvSpPr/>
              <p:nvPr/>
            </p:nvSpPr>
            <p:spPr>
              <a:xfrm>
                <a:off x="4450892" y="4466953"/>
                <a:ext cx="982009" cy="2357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26349">
                  <a:lnSpc>
                    <a:spcPct val="90000"/>
                  </a:lnSpc>
                  <a:defRPr/>
                </a:pPr>
                <a:endParaRPr lang="en-US" sz="1824">
                  <a:solidFill>
                    <a:srgbClr val="121212"/>
                  </a:solidFill>
                </a:endParaRPr>
              </a:p>
            </p:txBody>
          </p:sp>
        </p:grpSp>
        <p:pic>
          <p:nvPicPr>
            <p:cNvPr id="109" name="Picture 108">
              <a:extLst>
                <a:ext uri="{FF2B5EF4-FFF2-40B4-BE49-F238E27FC236}">
                  <a16:creationId xmlns:a16="http://schemas.microsoft.com/office/drawing/2014/main" id="{835BDB3A-3236-996C-537C-AA5BF5FE7FF9}"/>
                </a:ext>
              </a:extLst>
            </p:cNvPr>
            <p:cNvPicPr>
              <a:picLocks noChangeAspect="1"/>
            </p:cNvPicPr>
            <p:nvPr/>
          </p:nvPicPr>
          <p:blipFill>
            <a:blip r:embed="rId4"/>
            <a:stretch>
              <a:fillRect/>
            </a:stretch>
          </p:blipFill>
          <p:spPr>
            <a:xfrm>
              <a:off x="4156475" y="2365915"/>
              <a:ext cx="1103915" cy="2225636"/>
            </a:xfrm>
            <a:prstGeom prst="rect">
              <a:avLst/>
            </a:prstGeom>
          </p:spPr>
        </p:pic>
        <p:sp>
          <p:nvSpPr>
            <p:cNvPr id="110" name="Rectangle 109">
              <a:extLst>
                <a:ext uri="{FF2B5EF4-FFF2-40B4-BE49-F238E27FC236}">
                  <a16:creationId xmlns:a16="http://schemas.microsoft.com/office/drawing/2014/main" id="{C8FFF653-A9ED-29D2-CBE8-CAE0A7FA036F}"/>
                </a:ext>
              </a:extLst>
            </p:cNvPr>
            <p:cNvSpPr/>
            <p:nvPr/>
          </p:nvSpPr>
          <p:spPr>
            <a:xfrm>
              <a:off x="4223443" y="4014029"/>
              <a:ext cx="969979" cy="235764"/>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400"/>
            </a:p>
          </p:txBody>
        </p:sp>
      </p:grpSp>
      <p:cxnSp>
        <p:nvCxnSpPr>
          <p:cNvPr id="131" name="Straight Connector 130">
            <a:extLst>
              <a:ext uri="{FF2B5EF4-FFF2-40B4-BE49-F238E27FC236}">
                <a16:creationId xmlns:a16="http://schemas.microsoft.com/office/drawing/2014/main" id="{3D8F7019-AB19-91C1-A3BF-7923151546F2}"/>
              </a:ext>
            </a:extLst>
          </p:cNvPr>
          <p:cNvCxnSpPr>
            <a:cxnSpLocks/>
          </p:cNvCxnSpPr>
          <p:nvPr/>
        </p:nvCxnSpPr>
        <p:spPr>
          <a:xfrm>
            <a:off x="5251449" y="1951094"/>
            <a:ext cx="0" cy="220980"/>
          </a:xfrm>
          <a:prstGeom prst="line">
            <a:avLst/>
          </a:prstGeom>
          <a:ln>
            <a:solidFill>
              <a:schemeClr val="bg2">
                <a:alpha val="42542"/>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34D25C2B-1415-3639-94A4-1C703A29103B}"/>
              </a:ext>
            </a:extLst>
          </p:cNvPr>
          <p:cNvCxnSpPr>
            <a:cxnSpLocks/>
          </p:cNvCxnSpPr>
          <p:nvPr/>
        </p:nvCxnSpPr>
        <p:spPr>
          <a:xfrm>
            <a:off x="8639699" y="1951094"/>
            <a:ext cx="0" cy="220980"/>
          </a:xfrm>
          <a:prstGeom prst="line">
            <a:avLst/>
          </a:prstGeom>
          <a:ln>
            <a:solidFill>
              <a:schemeClr val="bg2">
                <a:alpha val="42542"/>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A87B3AC9-74E4-5B6E-E37E-572997051BFF}"/>
              </a:ext>
            </a:extLst>
          </p:cNvPr>
          <p:cNvGrpSpPr/>
          <p:nvPr/>
        </p:nvGrpSpPr>
        <p:grpSpPr>
          <a:xfrm>
            <a:off x="589822" y="5772260"/>
            <a:ext cx="11025057" cy="341733"/>
            <a:chOff x="589821" y="5772257"/>
            <a:chExt cx="11025057" cy="341733"/>
          </a:xfrm>
        </p:grpSpPr>
        <p:sp>
          <p:nvSpPr>
            <p:cNvPr id="3" name="TextBox 2">
              <a:extLst>
                <a:ext uri="{FF2B5EF4-FFF2-40B4-BE49-F238E27FC236}">
                  <a16:creationId xmlns:a16="http://schemas.microsoft.com/office/drawing/2014/main" id="{4AAFC62F-2CE1-6211-36DE-32DADC556FDA}"/>
                </a:ext>
              </a:extLst>
            </p:cNvPr>
            <p:cNvSpPr txBox="1"/>
            <p:nvPr/>
          </p:nvSpPr>
          <p:spPr>
            <a:xfrm>
              <a:off x="5251448" y="5898546"/>
              <a:ext cx="2082787" cy="215444"/>
            </a:xfrm>
            <a:prstGeom prst="rect">
              <a:avLst/>
            </a:prstGeom>
            <a:noFill/>
          </p:spPr>
          <p:txBody>
            <a:bodyPr wrap="square" lIns="0" tIns="0" rIns="0" bIns="0" rtlCol="0">
              <a:spAutoFit/>
            </a:bodyPr>
            <a:lstStyle/>
            <a:p>
              <a:pPr marL="5936" algn="ctr" defTabSz="512734">
                <a:spcAft>
                  <a:spcPts val="211"/>
                </a:spcAft>
                <a:defRPr/>
              </a:pPr>
              <a:r>
                <a:rPr lang="en-US" sz="1400" kern="0">
                  <a:solidFill>
                    <a:srgbClr val="FFFFFF"/>
                  </a:solidFill>
                  <a:latin typeface="CiscoSansTT"/>
                  <a:cs typeface="CiscoSansTT Light" panose="020B0503020201020303" pitchFamily="34" charset="0"/>
                </a:rPr>
                <a:t>Customer Journey</a:t>
              </a:r>
            </a:p>
          </p:txBody>
        </p:sp>
        <p:cxnSp>
          <p:nvCxnSpPr>
            <p:cNvPr id="4" name="Straight Arrow Connector 3">
              <a:extLst>
                <a:ext uri="{FF2B5EF4-FFF2-40B4-BE49-F238E27FC236}">
                  <a16:creationId xmlns:a16="http://schemas.microsoft.com/office/drawing/2014/main" id="{BB4500AA-8CD5-EDBE-651B-41CE2582BDAE}"/>
                </a:ext>
              </a:extLst>
            </p:cNvPr>
            <p:cNvCxnSpPr>
              <a:cxnSpLocks/>
            </p:cNvCxnSpPr>
            <p:nvPr/>
          </p:nvCxnSpPr>
          <p:spPr>
            <a:xfrm flipH="1">
              <a:off x="589821" y="5772257"/>
              <a:ext cx="11025057" cy="0"/>
            </a:xfrm>
            <a:prstGeom prst="straightConnector1">
              <a:avLst/>
            </a:prstGeom>
            <a:noFill/>
            <a:ln w="28575" cap="flat" cmpd="sng" algn="ctr">
              <a:gradFill flip="none" rotWithShape="1">
                <a:gsLst>
                  <a:gs pos="0">
                    <a:schemeClr val="accent1"/>
                  </a:gs>
                  <a:gs pos="100000">
                    <a:schemeClr val="accent6"/>
                  </a:gs>
                </a:gsLst>
                <a:lin ang="10800000" scaled="1"/>
                <a:tileRect/>
              </a:gradFill>
              <a:prstDash val="solid"/>
              <a:miter lim="800000"/>
              <a:headEnd type="arrow" w="med" len="med"/>
              <a:tailEnd type="arrow" w="med" len="med"/>
            </a:ln>
            <a:effectLst/>
          </p:spPr>
        </p:cxnSp>
      </p:grpSp>
      <p:grpSp>
        <p:nvGrpSpPr>
          <p:cNvPr id="6" name="Group 5">
            <a:extLst>
              <a:ext uri="{FF2B5EF4-FFF2-40B4-BE49-F238E27FC236}">
                <a16:creationId xmlns:a16="http://schemas.microsoft.com/office/drawing/2014/main" id="{204B99C1-369D-3492-595E-D8B7BD8C5849}"/>
              </a:ext>
            </a:extLst>
          </p:cNvPr>
          <p:cNvGrpSpPr/>
          <p:nvPr/>
        </p:nvGrpSpPr>
        <p:grpSpPr>
          <a:xfrm>
            <a:off x="5653529" y="2729801"/>
            <a:ext cx="2887710" cy="1906317"/>
            <a:chOff x="716595" y="485923"/>
            <a:chExt cx="5549824" cy="3555814"/>
          </a:xfrm>
        </p:grpSpPr>
        <p:pic>
          <p:nvPicPr>
            <p:cNvPr id="7" name="Picture 6">
              <a:extLst>
                <a:ext uri="{FF2B5EF4-FFF2-40B4-BE49-F238E27FC236}">
                  <a16:creationId xmlns:a16="http://schemas.microsoft.com/office/drawing/2014/main" id="{9E4014E4-8DC7-A8C7-92E0-A3E3AC8C3FCC}"/>
                </a:ext>
              </a:extLst>
            </p:cNvPr>
            <p:cNvPicPr>
              <a:picLocks noChangeAspect="1"/>
            </p:cNvPicPr>
            <p:nvPr/>
          </p:nvPicPr>
          <p:blipFill rotWithShape="1">
            <a:blip r:embed="rId10"/>
            <a:srcRect l="1" r="23140"/>
            <a:stretch/>
          </p:blipFill>
          <p:spPr>
            <a:xfrm>
              <a:off x="716595" y="485923"/>
              <a:ext cx="5549824" cy="3555814"/>
            </a:xfrm>
            <a:prstGeom prst="rect">
              <a:avLst/>
            </a:prstGeom>
          </p:spPr>
        </p:pic>
        <p:pic>
          <p:nvPicPr>
            <p:cNvPr id="8" name="Picture 7">
              <a:extLst>
                <a:ext uri="{FF2B5EF4-FFF2-40B4-BE49-F238E27FC236}">
                  <a16:creationId xmlns:a16="http://schemas.microsoft.com/office/drawing/2014/main" id="{37576914-5E60-B949-D9A6-A1A7F764C2A2}"/>
                </a:ext>
              </a:extLst>
            </p:cNvPr>
            <p:cNvPicPr>
              <a:picLocks noChangeAspect="1"/>
            </p:cNvPicPr>
            <p:nvPr/>
          </p:nvPicPr>
          <p:blipFill rotWithShape="1">
            <a:blip r:embed="rId10"/>
            <a:srcRect l="74894" t="26303" r="-231"/>
            <a:stretch/>
          </p:blipFill>
          <p:spPr>
            <a:xfrm>
              <a:off x="4436880" y="1387545"/>
              <a:ext cx="1829539" cy="2620527"/>
            </a:xfrm>
            <a:prstGeom prst="rect">
              <a:avLst/>
            </a:prstGeom>
          </p:spPr>
        </p:pic>
        <p:pic>
          <p:nvPicPr>
            <p:cNvPr id="9" name="Picture 8">
              <a:extLst>
                <a:ext uri="{FF2B5EF4-FFF2-40B4-BE49-F238E27FC236}">
                  <a16:creationId xmlns:a16="http://schemas.microsoft.com/office/drawing/2014/main" id="{EB429EE9-942A-B9BA-0A26-70897B686B1F}"/>
                </a:ext>
              </a:extLst>
            </p:cNvPr>
            <p:cNvPicPr>
              <a:picLocks noChangeAspect="1"/>
            </p:cNvPicPr>
            <p:nvPr/>
          </p:nvPicPr>
          <p:blipFill rotWithShape="1">
            <a:blip r:embed="rId10"/>
            <a:srcRect l="68338" t="-19" r="-232" b="93455"/>
            <a:stretch/>
          </p:blipFill>
          <p:spPr>
            <a:xfrm>
              <a:off x="3963418" y="737452"/>
              <a:ext cx="2303001" cy="233414"/>
            </a:xfrm>
            <a:prstGeom prst="rect">
              <a:avLst/>
            </a:prstGeom>
          </p:spPr>
        </p:pic>
      </p:grpSp>
    </p:spTree>
    <p:extLst>
      <p:ext uri="{BB962C8B-B14F-4D97-AF65-F5344CB8AC3E}">
        <p14:creationId xmlns:p14="http://schemas.microsoft.com/office/powerpoint/2010/main" val="2801267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1C62C1D-0330-DCE4-A304-E2F36545A3E3}"/>
              </a:ext>
            </a:extLst>
          </p:cNvPr>
          <p:cNvSpPr>
            <a:spLocks noGrp="1"/>
          </p:cNvSpPr>
          <p:nvPr>
            <p:ph type="title"/>
          </p:nvPr>
        </p:nvSpPr>
        <p:spPr/>
        <p:txBody>
          <a:bodyPr/>
          <a:lstStyle/>
          <a:p>
            <a:r>
              <a:rPr lang="en-US"/>
              <a:t>Even if AI automates contact center workflows, </a:t>
            </a:r>
            <a:r>
              <a:rPr lang="en-US" b="1"/>
              <a:t>Human Agents are here to stay.</a:t>
            </a:r>
          </a:p>
        </p:txBody>
      </p:sp>
      <p:pic>
        <p:nvPicPr>
          <p:cNvPr id="7" name="Picture 6" descr="A person wearing headphones&#10;&#10;Description automatically generated with low confidence">
            <a:extLst>
              <a:ext uri="{FF2B5EF4-FFF2-40B4-BE49-F238E27FC236}">
                <a16:creationId xmlns:a16="http://schemas.microsoft.com/office/drawing/2014/main" id="{6D73618C-867F-DA4B-A303-73F35F79A53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583335" y="775879"/>
            <a:ext cx="5056423" cy="3096275"/>
          </a:xfrm>
          <a:prstGeom prst="roundRect">
            <a:avLst>
              <a:gd name="adj" fmla="val 5857"/>
            </a:avLst>
          </a:prstGeom>
        </p:spPr>
      </p:pic>
      <p:sp>
        <p:nvSpPr>
          <p:cNvPr id="2" name="TextBox 1">
            <a:extLst>
              <a:ext uri="{FF2B5EF4-FFF2-40B4-BE49-F238E27FC236}">
                <a16:creationId xmlns:a16="http://schemas.microsoft.com/office/drawing/2014/main" id="{A3E9B830-64F8-1962-E928-B06C18474FEA}"/>
              </a:ext>
            </a:extLst>
          </p:cNvPr>
          <p:cNvSpPr txBox="1"/>
          <p:nvPr/>
        </p:nvSpPr>
        <p:spPr>
          <a:xfrm>
            <a:off x="2008909" y="4890655"/>
            <a:ext cx="0" cy="0"/>
          </a:xfrm>
          <a:prstGeom prst="rect">
            <a:avLst/>
          </a:prstGeom>
          <a:noFill/>
        </p:spPr>
        <p:txBody>
          <a:bodyPr wrap="none" lIns="0" tIns="0" rIns="0" bIns="0" rtlCol="0">
            <a:noAutofit/>
          </a:bodyPr>
          <a:lstStyle/>
          <a:p>
            <a:pPr defTabSz="914377">
              <a:lnSpc>
                <a:spcPct val="120000"/>
              </a:lnSpc>
              <a:defRPr/>
            </a:pPr>
            <a:endParaRPr lang="en-US" sz="1600">
              <a:solidFill>
                <a:srgbClr val="FFFFFF"/>
              </a:solidFill>
              <a:latin typeface="CiscoSansTT Light"/>
            </a:endParaRPr>
          </a:p>
        </p:txBody>
      </p:sp>
      <p:sp>
        <p:nvSpPr>
          <p:cNvPr id="3" name="TextBox 2">
            <a:extLst>
              <a:ext uri="{FF2B5EF4-FFF2-40B4-BE49-F238E27FC236}">
                <a16:creationId xmlns:a16="http://schemas.microsoft.com/office/drawing/2014/main" id="{CFE441FB-8DE1-EDCB-7B1A-1CD305FBD19C}"/>
              </a:ext>
            </a:extLst>
          </p:cNvPr>
          <p:cNvSpPr txBox="1"/>
          <p:nvPr/>
        </p:nvSpPr>
        <p:spPr>
          <a:xfrm>
            <a:off x="4318000" y="5469467"/>
            <a:ext cx="0" cy="0"/>
          </a:xfrm>
          <a:prstGeom prst="rect">
            <a:avLst/>
          </a:prstGeom>
          <a:noFill/>
        </p:spPr>
        <p:txBody>
          <a:bodyPr wrap="none" lIns="0" tIns="0" rIns="0" bIns="0" rtlCol="0">
            <a:noAutofit/>
          </a:bodyPr>
          <a:lstStyle/>
          <a:p>
            <a:pPr defTabSz="914377">
              <a:lnSpc>
                <a:spcPct val="120000"/>
              </a:lnSpc>
              <a:defRPr/>
            </a:pPr>
            <a:endParaRPr lang="en-US" sz="1600">
              <a:solidFill>
                <a:srgbClr val="FFFFFF"/>
              </a:solidFill>
              <a:latin typeface="CiscoSansTT Light"/>
            </a:endParaRPr>
          </a:p>
        </p:txBody>
      </p:sp>
      <p:sp>
        <p:nvSpPr>
          <p:cNvPr id="4" name="Rounded Rectangle 3">
            <a:extLst>
              <a:ext uri="{FF2B5EF4-FFF2-40B4-BE49-F238E27FC236}">
                <a16:creationId xmlns:a16="http://schemas.microsoft.com/office/drawing/2014/main" id="{94C430B5-F94C-15D3-87E5-980EC2DE33A9}"/>
              </a:ext>
            </a:extLst>
          </p:cNvPr>
          <p:cNvSpPr/>
          <p:nvPr/>
        </p:nvSpPr>
        <p:spPr>
          <a:xfrm>
            <a:off x="6583334" y="4291171"/>
            <a:ext cx="2319455" cy="535259"/>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Resolve Complex Inquiries</a:t>
            </a:r>
          </a:p>
        </p:txBody>
      </p:sp>
      <p:sp>
        <p:nvSpPr>
          <p:cNvPr id="5" name="Rounded Rectangle 4">
            <a:extLst>
              <a:ext uri="{FF2B5EF4-FFF2-40B4-BE49-F238E27FC236}">
                <a16:creationId xmlns:a16="http://schemas.microsoft.com/office/drawing/2014/main" id="{A2BE838A-D124-298C-68CB-6A4501E3AE4C}"/>
              </a:ext>
            </a:extLst>
          </p:cNvPr>
          <p:cNvSpPr/>
          <p:nvPr/>
        </p:nvSpPr>
        <p:spPr>
          <a:xfrm>
            <a:off x="9402474" y="4291171"/>
            <a:ext cx="2319455" cy="535259"/>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Show emotional intelligence</a:t>
            </a:r>
          </a:p>
        </p:txBody>
      </p:sp>
      <p:sp>
        <p:nvSpPr>
          <p:cNvPr id="8" name="Rounded Rectangle 7">
            <a:extLst>
              <a:ext uri="{FF2B5EF4-FFF2-40B4-BE49-F238E27FC236}">
                <a16:creationId xmlns:a16="http://schemas.microsoft.com/office/drawing/2014/main" id="{3E299608-2127-795F-7CCE-70ACF3C5A898}"/>
              </a:ext>
            </a:extLst>
          </p:cNvPr>
          <p:cNvSpPr/>
          <p:nvPr/>
        </p:nvSpPr>
        <p:spPr>
          <a:xfrm>
            <a:off x="6583334" y="5134565"/>
            <a:ext cx="2319455" cy="535259"/>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Build Deeper Relationships</a:t>
            </a:r>
          </a:p>
        </p:txBody>
      </p:sp>
      <p:sp>
        <p:nvSpPr>
          <p:cNvPr id="11" name="Rounded Rectangle 10">
            <a:extLst>
              <a:ext uri="{FF2B5EF4-FFF2-40B4-BE49-F238E27FC236}">
                <a16:creationId xmlns:a16="http://schemas.microsoft.com/office/drawing/2014/main" id="{C784940F-9960-6AD0-971C-1D3A4FEFF782}"/>
              </a:ext>
            </a:extLst>
          </p:cNvPr>
          <p:cNvSpPr/>
          <p:nvPr/>
        </p:nvSpPr>
        <p:spPr>
          <a:xfrm>
            <a:off x="9402474" y="5134565"/>
            <a:ext cx="2319455" cy="535259"/>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‘End of Line’ from Automation</a:t>
            </a:r>
          </a:p>
        </p:txBody>
      </p:sp>
      <p:sp>
        <p:nvSpPr>
          <p:cNvPr id="12" name="Footer Placeholder 11">
            <a:extLst>
              <a:ext uri="{FF2B5EF4-FFF2-40B4-BE49-F238E27FC236}">
                <a16:creationId xmlns:a16="http://schemas.microsoft.com/office/drawing/2014/main" id="{9CE7BA1D-B333-2C34-9736-31870C4E611B}"/>
              </a:ext>
            </a:extLst>
          </p:cNvPr>
          <p:cNvSpPr>
            <a:spLocks noGrp="1"/>
          </p:cNvSpPr>
          <p:nvPr>
            <p:ph type="ftr" sz="quarter" idx="3"/>
          </p:nvPr>
        </p:nvSpPr>
        <p:spPr/>
        <p:txBody>
          <a:bodyPr/>
          <a:lstStyle/>
          <a:p>
            <a:pPr defTabSz="814305"/>
            <a:r>
              <a:rPr lang="en-US"/>
              <a:t>BRKCCT-1008</a:t>
            </a:r>
          </a:p>
        </p:txBody>
      </p:sp>
      <p:sp>
        <p:nvSpPr>
          <p:cNvPr id="13" name="Slide Number Placeholder 12">
            <a:extLst>
              <a:ext uri="{FF2B5EF4-FFF2-40B4-BE49-F238E27FC236}">
                <a16:creationId xmlns:a16="http://schemas.microsoft.com/office/drawing/2014/main" id="{906E3D5B-F658-54F1-7714-8AB45171842C}"/>
              </a:ext>
            </a:extLst>
          </p:cNvPr>
          <p:cNvSpPr>
            <a:spLocks noGrp="1"/>
          </p:cNvSpPr>
          <p:nvPr>
            <p:ph type="sldNum" sz="quarter" idx="4"/>
          </p:nvPr>
        </p:nvSpPr>
        <p:spPr/>
        <p:txBody>
          <a:bodyPr/>
          <a:lstStyle/>
          <a:p>
            <a:fld id="{96A97DD0-5BE7-4856-A2A9-C42C6688E607}" type="slidenum">
              <a:rPr lang="en-US" smtClean="0"/>
              <a:pPr/>
              <a:t>7</a:t>
            </a:fld>
            <a:endParaRPr lang="en-US"/>
          </a:p>
        </p:txBody>
      </p:sp>
    </p:spTree>
    <p:extLst>
      <p:ext uri="{BB962C8B-B14F-4D97-AF65-F5344CB8AC3E}">
        <p14:creationId xmlns:p14="http://schemas.microsoft.com/office/powerpoint/2010/main" val="404506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6E6560-14B6-E50D-2511-ECC388E0464A}"/>
              </a:ext>
            </a:extLst>
          </p:cNvPr>
          <p:cNvSpPr/>
          <p:nvPr/>
        </p:nvSpPr>
        <p:spPr>
          <a:xfrm>
            <a:off x="661744" y="1843953"/>
            <a:ext cx="4145979" cy="2964594"/>
          </a:xfrm>
          <a:prstGeom prst="rect">
            <a:avLst/>
          </a:prstGeom>
        </p:spPr>
        <p:txBody>
          <a:bodyPr wrap="square">
            <a:spAutoFit/>
          </a:bodyPr>
          <a:lstStyle/>
          <a:p>
            <a:pPr marL="8466" lvl="1" defTabSz="609570">
              <a:spcBef>
                <a:spcPts val="600"/>
              </a:spcBef>
              <a:buClr>
                <a:srgbClr val="101820"/>
              </a:buClr>
              <a:buSzPct val="80000"/>
            </a:pPr>
            <a:r>
              <a:rPr lang="en-US" sz="3733">
                <a:solidFill>
                  <a:schemeClr val="bg2"/>
                </a:solidFill>
                <a:latin typeface="CiscoSansTT" panose="020B0503020201020303" pitchFamily="34" charset="0"/>
                <a:cs typeface="CiscoSansTT" panose="020B0503020201020303" pitchFamily="34" charset="0"/>
              </a:rPr>
              <a:t>What agents need to create exceptional customer experiences?</a:t>
            </a:r>
          </a:p>
        </p:txBody>
      </p:sp>
      <p:grpSp>
        <p:nvGrpSpPr>
          <p:cNvPr id="2" name="Group 1">
            <a:extLst>
              <a:ext uri="{FF2B5EF4-FFF2-40B4-BE49-F238E27FC236}">
                <a16:creationId xmlns:a16="http://schemas.microsoft.com/office/drawing/2014/main" id="{5851E1F9-91DF-8B6D-58D2-BFF9EC967F19}"/>
              </a:ext>
            </a:extLst>
          </p:cNvPr>
          <p:cNvGrpSpPr/>
          <p:nvPr/>
        </p:nvGrpSpPr>
        <p:grpSpPr>
          <a:xfrm>
            <a:off x="4954442" y="1843951"/>
            <a:ext cx="6441465" cy="1005720"/>
            <a:chOff x="5126968" y="2375870"/>
            <a:chExt cx="6441465" cy="1005720"/>
          </a:xfrm>
        </p:grpSpPr>
        <p:sp>
          <p:nvSpPr>
            <p:cNvPr id="10" name="Rounded Rectangle 9">
              <a:extLst>
                <a:ext uri="{FF2B5EF4-FFF2-40B4-BE49-F238E27FC236}">
                  <a16:creationId xmlns:a16="http://schemas.microsoft.com/office/drawing/2014/main" id="{208D6330-1860-6B6F-4C15-26A1BFB18B97}"/>
                </a:ext>
              </a:extLst>
            </p:cNvPr>
            <p:cNvSpPr/>
            <p:nvPr/>
          </p:nvSpPr>
          <p:spPr>
            <a:xfrm>
              <a:off x="5126968" y="2375870"/>
              <a:ext cx="6441465" cy="1005720"/>
            </a:xfrm>
            <a:prstGeom prst="roundRect">
              <a:avLst>
                <a:gd name="adj" fmla="val 15204"/>
              </a:avLst>
            </a:prstGeom>
            <a:solidFill>
              <a:srgbClr val="00B0F0"/>
            </a:solid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0"/>
              <a:endParaRPr lang="en-LT" sz="2432">
                <a:solidFill>
                  <a:srgbClr val="0D274D"/>
                </a:solidFill>
                <a:latin typeface="CiscoSansTT Light"/>
              </a:endParaRPr>
            </a:p>
          </p:txBody>
        </p:sp>
        <p:sp>
          <p:nvSpPr>
            <p:cNvPr id="13" name="Rectangle 12">
              <a:extLst>
                <a:ext uri="{FF2B5EF4-FFF2-40B4-BE49-F238E27FC236}">
                  <a16:creationId xmlns:a16="http://schemas.microsoft.com/office/drawing/2014/main" id="{2607A4D4-1F65-8763-F140-3B39DC907BA8}"/>
                </a:ext>
              </a:extLst>
            </p:cNvPr>
            <p:cNvSpPr/>
            <p:nvPr/>
          </p:nvSpPr>
          <p:spPr>
            <a:xfrm>
              <a:off x="6094656" y="2683135"/>
              <a:ext cx="5028482" cy="400110"/>
            </a:xfrm>
            <a:prstGeom prst="rect">
              <a:avLst/>
            </a:prstGeom>
          </p:spPr>
          <p:txBody>
            <a:bodyPr wrap="square" anchor="ctr">
              <a:spAutoFit/>
            </a:bodyPr>
            <a:lstStyle/>
            <a:p>
              <a:pPr defTabSz="609570"/>
              <a:r>
                <a:rPr lang="en-US" sz="2000">
                  <a:solidFill>
                    <a:srgbClr val="101820"/>
                  </a:solidFill>
                  <a:latin typeface="CiscoSansTT" panose="020B0503020201020303" pitchFamily="34" charset="0"/>
                  <a:cs typeface="CiscoSansTT" panose="020B0503020201020303" pitchFamily="34" charset="0"/>
                </a:rPr>
                <a:t>Empowering tools</a:t>
              </a:r>
            </a:p>
          </p:txBody>
        </p:sp>
        <p:grpSp>
          <p:nvGrpSpPr>
            <p:cNvPr id="17" name="Group 16">
              <a:extLst>
                <a:ext uri="{FF2B5EF4-FFF2-40B4-BE49-F238E27FC236}">
                  <a16:creationId xmlns:a16="http://schemas.microsoft.com/office/drawing/2014/main" id="{98F393D7-5ACD-C762-32D9-22AFF4DF299E}"/>
                </a:ext>
              </a:extLst>
            </p:cNvPr>
            <p:cNvGrpSpPr/>
            <p:nvPr/>
          </p:nvGrpSpPr>
          <p:grpSpPr>
            <a:xfrm>
              <a:off x="5405375" y="2599973"/>
              <a:ext cx="564795" cy="564795"/>
              <a:chOff x="7367588" y="998537"/>
              <a:chExt cx="266700" cy="266700"/>
            </a:xfrm>
            <a:noFill/>
            <a:effectLst/>
          </p:grpSpPr>
          <p:sp>
            <p:nvSpPr>
              <p:cNvPr id="18" name="Freeform 145">
                <a:extLst>
                  <a:ext uri="{FF2B5EF4-FFF2-40B4-BE49-F238E27FC236}">
                    <a16:creationId xmlns:a16="http://schemas.microsoft.com/office/drawing/2014/main" id="{0DB7EECD-6F69-9482-CE41-47CC13AB1F99}"/>
                  </a:ext>
                </a:extLst>
              </p:cNvPr>
              <p:cNvSpPr>
                <a:spLocks/>
              </p:cNvSpPr>
              <p:nvPr/>
            </p:nvSpPr>
            <p:spPr bwMode="auto">
              <a:xfrm>
                <a:off x="7367588" y="998537"/>
                <a:ext cx="266700" cy="266700"/>
              </a:xfrm>
              <a:custGeom>
                <a:avLst/>
                <a:gdLst>
                  <a:gd name="T0" fmla="*/ 47 w 263"/>
                  <a:gd name="T1" fmla="*/ 217 h 264"/>
                  <a:gd name="T2" fmla="*/ 216 w 263"/>
                  <a:gd name="T3" fmla="*/ 217 h 264"/>
                  <a:gd name="T4" fmla="*/ 216 w 263"/>
                  <a:gd name="T5" fmla="*/ 47 h 264"/>
                  <a:gd name="T6" fmla="*/ 47 w 263"/>
                  <a:gd name="T7" fmla="*/ 47 h 264"/>
                  <a:gd name="T8" fmla="*/ 47 w 263"/>
                  <a:gd name="T9" fmla="*/ 217 h 264"/>
                </a:gdLst>
                <a:ahLst/>
                <a:cxnLst>
                  <a:cxn ang="0">
                    <a:pos x="T0" y="T1"/>
                  </a:cxn>
                  <a:cxn ang="0">
                    <a:pos x="T2" y="T3"/>
                  </a:cxn>
                  <a:cxn ang="0">
                    <a:pos x="T4" y="T5"/>
                  </a:cxn>
                  <a:cxn ang="0">
                    <a:pos x="T6" y="T7"/>
                  </a:cxn>
                  <a:cxn ang="0">
                    <a:pos x="T8" y="T9"/>
                  </a:cxn>
                </a:cxnLst>
                <a:rect l="0" t="0" r="r" b="b"/>
                <a:pathLst>
                  <a:path w="263" h="264">
                    <a:moveTo>
                      <a:pt x="47" y="217"/>
                    </a:moveTo>
                    <a:cubicBezTo>
                      <a:pt x="93" y="264"/>
                      <a:pt x="169" y="264"/>
                      <a:pt x="216" y="217"/>
                    </a:cubicBezTo>
                    <a:cubicBezTo>
                      <a:pt x="263" y="170"/>
                      <a:pt x="263" y="94"/>
                      <a:pt x="216" y="47"/>
                    </a:cubicBezTo>
                    <a:cubicBezTo>
                      <a:pt x="169" y="0"/>
                      <a:pt x="93" y="0"/>
                      <a:pt x="47" y="47"/>
                    </a:cubicBezTo>
                    <a:cubicBezTo>
                      <a:pt x="0" y="94"/>
                      <a:pt x="0" y="170"/>
                      <a:pt x="47" y="217"/>
                    </a:cubicBezTo>
                    <a:close/>
                  </a:path>
                </a:pathLst>
              </a:custGeom>
              <a:grpFill/>
              <a:ln w="19050" cap="flat">
                <a:solidFill>
                  <a:schemeClr val="tx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defTabSz="609555">
                  <a:defRPr/>
                </a:pPr>
                <a:endParaRPr lang="en-US" sz="2400">
                  <a:solidFill>
                    <a:srgbClr val="FFFFFF"/>
                  </a:solidFill>
                </a:endParaRPr>
              </a:p>
            </p:txBody>
          </p:sp>
          <p:sp>
            <p:nvSpPr>
              <p:cNvPr id="19" name="Freeform 146">
                <a:extLst>
                  <a:ext uri="{FF2B5EF4-FFF2-40B4-BE49-F238E27FC236}">
                    <a16:creationId xmlns:a16="http://schemas.microsoft.com/office/drawing/2014/main" id="{4FBF0AE6-F139-8F18-25F0-BF01844ACBD0}"/>
                  </a:ext>
                </a:extLst>
              </p:cNvPr>
              <p:cNvSpPr>
                <a:spLocks/>
              </p:cNvSpPr>
              <p:nvPr/>
            </p:nvSpPr>
            <p:spPr bwMode="auto">
              <a:xfrm>
                <a:off x="7454900" y="1103312"/>
                <a:ext cx="101600" cy="65087"/>
              </a:xfrm>
              <a:custGeom>
                <a:avLst/>
                <a:gdLst>
                  <a:gd name="T0" fmla="*/ 0 w 64"/>
                  <a:gd name="T1" fmla="*/ 18 h 41"/>
                  <a:gd name="T2" fmla="*/ 23 w 64"/>
                  <a:gd name="T3" fmla="*/ 41 h 41"/>
                  <a:gd name="T4" fmla="*/ 64 w 64"/>
                  <a:gd name="T5" fmla="*/ 0 h 41"/>
                </a:gdLst>
                <a:ahLst/>
                <a:cxnLst>
                  <a:cxn ang="0">
                    <a:pos x="T0" y="T1"/>
                  </a:cxn>
                  <a:cxn ang="0">
                    <a:pos x="T2" y="T3"/>
                  </a:cxn>
                  <a:cxn ang="0">
                    <a:pos x="T4" y="T5"/>
                  </a:cxn>
                </a:cxnLst>
                <a:rect l="0" t="0" r="r" b="b"/>
                <a:pathLst>
                  <a:path w="64" h="41">
                    <a:moveTo>
                      <a:pt x="0" y="18"/>
                    </a:moveTo>
                    <a:lnTo>
                      <a:pt x="23" y="41"/>
                    </a:lnTo>
                    <a:lnTo>
                      <a:pt x="64" y="0"/>
                    </a:lnTo>
                  </a:path>
                </a:pathLst>
              </a:custGeom>
              <a:grpFill/>
              <a:ln w="19050" cap="rnd">
                <a:solidFill>
                  <a:schemeClr val="tx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defTabSz="609555">
                  <a:defRPr/>
                </a:pPr>
                <a:endParaRPr lang="en-US" sz="2400">
                  <a:solidFill>
                    <a:srgbClr val="0D274D"/>
                  </a:solidFill>
                </a:endParaRPr>
              </a:p>
            </p:txBody>
          </p:sp>
        </p:grpSp>
      </p:grpSp>
      <p:grpSp>
        <p:nvGrpSpPr>
          <p:cNvPr id="5" name="Group 4">
            <a:extLst>
              <a:ext uri="{FF2B5EF4-FFF2-40B4-BE49-F238E27FC236}">
                <a16:creationId xmlns:a16="http://schemas.microsoft.com/office/drawing/2014/main" id="{2D2A4623-C5D6-2D74-3872-7A050E8F2894}"/>
              </a:ext>
            </a:extLst>
          </p:cNvPr>
          <p:cNvGrpSpPr/>
          <p:nvPr/>
        </p:nvGrpSpPr>
        <p:grpSpPr>
          <a:xfrm>
            <a:off x="4954442" y="4044712"/>
            <a:ext cx="6441465" cy="1005720"/>
            <a:chOff x="5126967" y="4576631"/>
            <a:chExt cx="6441465" cy="1005720"/>
          </a:xfrm>
        </p:grpSpPr>
        <p:sp>
          <p:nvSpPr>
            <p:cNvPr id="12" name="Rounded Rectangle 11">
              <a:extLst>
                <a:ext uri="{FF2B5EF4-FFF2-40B4-BE49-F238E27FC236}">
                  <a16:creationId xmlns:a16="http://schemas.microsoft.com/office/drawing/2014/main" id="{02A28750-24AC-03CB-A72B-D53BADC5BBDB}"/>
                </a:ext>
              </a:extLst>
            </p:cNvPr>
            <p:cNvSpPr/>
            <p:nvPr/>
          </p:nvSpPr>
          <p:spPr>
            <a:xfrm>
              <a:off x="5126967" y="4576631"/>
              <a:ext cx="6441465" cy="1005720"/>
            </a:xfrm>
            <a:prstGeom prst="roundRect">
              <a:avLst>
                <a:gd name="adj" fmla="val 15204"/>
              </a:avLst>
            </a:prstGeom>
            <a:solidFill>
              <a:srgbClr val="92D050"/>
            </a:solidFill>
            <a:ln w="25400">
              <a:solidFill>
                <a:srgbClr val="92D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0"/>
              <a:endParaRPr lang="en-LT" sz="2432">
                <a:solidFill>
                  <a:srgbClr val="0D274D"/>
                </a:solidFill>
                <a:latin typeface="CiscoSansTT Light"/>
              </a:endParaRPr>
            </a:p>
          </p:txBody>
        </p:sp>
        <p:sp>
          <p:nvSpPr>
            <p:cNvPr id="15" name="Rectangle 14">
              <a:extLst>
                <a:ext uri="{FF2B5EF4-FFF2-40B4-BE49-F238E27FC236}">
                  <a16:creationId xmlns:a16="http://schemas.microsoft.com/office/drawing/2014/main" id="{BEB61FAF-92D3-6473-844F-2981B74B38EB}"/>
                </a:ext>
              </a:extLst>
            </p:cNvPr>
            <p:cNvSpPr/>
            <p:nvPr/>
          </p:nvSpPr>
          <p:spPr>
            <a:xfrm>
              <a:off x="6094656" y="4879437"/>
              <a:ext cx="5149077" cy="400110"/>
            </a:xfrm>
            <a:prstGeom prst="rect">
              <a:avLst/>
            </a:prstGeom>
          </p:spPr>
          <p:txBody>
            <a:bodyPr wrap="square" anchor="ctr">
              <a:spAutoFit/>
            </a:bodyPr>
            <a:lstStyle/>
            <a:p>
              <a:pPr defTabSz="609570"/>
              <a:r>
                <a:rPr lang="en-US" sz="2000">
                  <a:solidFill>
                    <a:srgbClr val="101820"/>
                  </a:solidFill>
                  <a:latin typeface="CiscoSansTT" panose="020B0503020201020303" pitchFamily="34" charset="0"/>
                  <a:cs typeface="CiscoSansTT" panose="020B0503020201020303" pitchFamily="34" charset="0"/>
                </a:rPr>
                <a:t>Care for their own well-being</a:t>
              </a:r>
            </a:p>
          </p:txBody>
        </p:sp>
        <p:grpSp>
          <p:nvGrpSpPr>
            <p:cNvPr id="20" name="Group 19">
              <a:extLst>
                <a:ext uri="{FF2B5EF4-FFF2-40B4-BE49-F238E27FC236}">
                  <a16:creationId xmlns:a16="http://schemas.microsoft.com/office/drawing/2014/main" id="{D5C4E2BE-5CAE-B94B-C227-F5069017F261}"/>
                </a:ext>
              </a:extLst>
            </p:cNvPr>
            <p:cNvGrpSpPr/>
            <p:nvPr/>
          </p:nvGrpSpPr>
          <p:grpSpPr>
            <a:xfrm>
              <a:off x="5425543" y="4783597"/>
              <a:ext cx="564795" cy="564795"/>
              <a:chOff x="7367588" y="998537"/>
              <a:chExt cx="266700" cy="266700"/>
            </a:xfrm>
            <a:noFill/>
            <a:effectLst/>
          </p:grpSpPr>
          <p:sp>
            <p:nvSpPr>
              <p:cNvPr id="21" name="Freeform 145">
                <a:extLst>
                  <a:ext uri="{FF2B5EF4-FFF2-40B4-BE49-F238E27FC236}">
                    <a16:creationId xmlns:a16="http://schemas.microsoft.com/office/drawing/2014/main" id="{9123EADE-AE89-C9AF-B5EC-80B70F2F371A}"/>
                  </a:ext>
                </a:extLst>
              </p:cNvPr>
              <p:cNvSpPr>
                <a:spLocks/>
              </p:cNvSpPr>
              <p:nvPr/>
            </p:nvSpPr>
            <p:spPr bwMode="auto">
              <a:xfrm>
                <a:off x="7367588" y="998537"/>
                <a:ext cx="266700" cy="266700"/>
              </a:xfrm>
              <a:custGeom>
                <a:avLst/>
                <a:gdLst>
                  <a:gd name="T0" fmla="*/ 47 w 263"/>
                  <a:gd name="T1" fmla="*/ 217 h 264"/>
                  <a:gd name="T2" fmla="*/ 216 w 263"/>
                  <a:gd name="T3" fmla="*/ 217 h 264"/>
                  <a:gd name="T4" fmla="*/ 216 w 263"/>
                  <a:gd name="T5" fmla="*/ 47 h 264"/>
                  <a:gd name="T6" fmla="*/ 47 w 263"/>
                  <a:gd name="T7" fmla="*/ 47 h 264"/>
                  <a:gd name="T8" fmla="*/ 47 w 263"/>
                  <a:gd name="T9" fmla="*/ 217 h 264"/>
                </a:gdLst>
                <a:ahLst/>
                <a:cxnLst>
                  <a:cxn ang="0">
                    <a:pos x="T0" y="T1"/>
                  </a:cxn>
                  <a:cxn ang="0">
                    <a:pos x="T2" y="T3"/>
                  </a:cxn>
                  <a:cxn ang="0">
                    <a:pos x="T4" y="T5"/>
                  </a:cxn>
                  <a:cxn ang="0">
                    <a:pos x="T6" y="T7"/>
                  </a:cxn>
                  <a:cxn ang="0">
                    <a:pos x="T8" y="T9"/>
                  </a:cxn>
                </a:cxnLst>
                <a:rect l="0" t="0" r="r" b="b"/>
                <a:pathLst>
                  <a:path w="263" h="264">
                    <a:moveTo>
                      <a:pt x="47" y="217"/>
                    </a:moveTo>
                    <a:cubicBezTo>
                      <a:pt x="93" y="264"/>
                      <a:pt x="169" y="264"/>
                      <a:pt x="216" y="217"/>
                    </a:cubicBezTo>
                    <a:cubicBezTo>
                      <a:pt x="263" y="170"/>
                      <a:pt x="263" y="94"/>
                      <a:pt x="216" y="47"/>
                    </a:cubicBezTo>
                    <a:cubicBezTo>
                      <a:pt x="169" y="0"/>
                      <a:pt x="93" y="0"/>
                      <a:pt x="47" y="47"/>
                    </a:cubicBezTo>
                    <a:cubicBezTo>
                      <a:pt x="0" y="94"/>
                      <a:pt x="0" y="170"/>
                      <a:pt x="47" y="217"/>
                    </a:cubicBezTo>
                    <a:close/>
                  </a:path>
                </a:pathLst>
              </a:custGeom>
              <a:grpFill/>
              <a:ln w="19050" cap="flat">
                <a:solidFill>
                  <a:schemeClr val="tx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defTabSz="609555">
                  <a:defRPr/>
                </a:pPr>
                <a:endParaRPr lang="en-US" sz="2400">
                  <a:solidFill>
                    <a:srgbClr val="FFFFFF"/>
                  </a:solidFill>
                </a:endParaRPr>
              </a:p>
            </p:txBody>
          </p:sp>
          <p:sp>
            <p:nvSpPr>
              <p:cNvPr id="22" name="Freeform 146">
                <a:extLst>
                  <a:ext uri="{FF2B5EF4-FFF2-40B4-BE49-F238E27FC236}">
                    <a16:creationId xmlns:a16="http://schemas.microsoft.com/office/drawing/2014/main" id="{92FE4D33-4FC7-5505-08A0-B3A60117A407}"/>
                  </a:ext>
                </a:extLst>
              </p:cNvPr>
              <p:cNvSpPr>
                <a:spLocks/>
              </p:cNvSpPr>
              <p:nvPr/>
            </p:nvSpPr>
            <p:spPr bwMode="auto">
              <a:xfrm>
                <a:off x="7454900" y="1103312"/>
                <a:ext cx="101600" cy="65087"/>
              </a:xfrm>
              <a:custGeom>
                <a:avLst/>
                <a:gdLst>
                  <a:gd name="T0" fmla="*/ 0 w 64"/>
                  <a:gd name="T1" fmla="*/ 18 h 41"/>
                  <a:gd name="T2" fmla="*/ 23 w 64"/>
                  <a:gd name="T3" fmla="*/ 41 h 41"/>
                  <a:gd name="T4" fmla="*/ 64 w 64"/>
                  <a:gd name="T5" fmla="*/ 0 h 41"/>
                </a:gdLst>
                <a:ahLst/>
                <a:cxnLst>
                  <a:cxn ang="0">
                    <a:pos x="T0" y="T1"/>
                  </a:cxn>
                  <a:cxn ang="0">
                    <a:pos x="T2" y="T3"/>
                  </a:cxn>
                  <a:cxn ang="0">
                    <a:pos x="T4" y="T5"/>
                  </a:cxn>
                </a:cxnLst>
                <a:rect l="0" t="0" r="r" b="b"/>
                <a:pathLst>
                  <a:path w="64" h="41">
                    <a:moveTo>
                      <a:pt x="0" y="18"/>
                    </a:moveTo>
                    <a:lnTo>
                      <a:pt x="23" y="41"/>
                    </a:lnTo>
                    <a:lnTo>
                      <a:pt x="64" y="0"/>
                    </a:lnTo>
                  </a:path>
                </a:pathLst>
              </a:custGeom>
              <a:grpFill/>
              <a:ln w="19050" cap="rnd">
                <a:solidFill>
                  <a:schemeClr val="tx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defTabSz="609555">
                  <a:defRPr/>
                </a:pPr>
                <a:endParaRPr lang="en-US" sz="2400">
                  <a:solidFill>
                    <a:srgbClr val="FFFFFF"/>
                  </a:solidFill>
                </a:endParaRPr>
              </a:p>
            </p:txBody>
          </p:sp>
        </p:grpSp>
      </p:grpSp>
      <p:grpSp>
        <p:nvGrpSpPr>
          <p:cNvPr id="4" name="Group 3">
            <a:extLst>
              <a:ext uri="{FF2B5EF4-FFF2-40B4-BE49-F238E27FC236}">
                <a16:creationId xmlns:a16="http://schemas.microsoft.com/office/drawing/2014/main" id="{8652A6E2-3A8F-6EC3-E644-E66A040DD3A4}"/>
              </a:ext>
            </a:extLst>
          </p:cNvPr>
          <p:cNvGrpSpPr/>
          <p:nvPr/>
        </p:nvGrpSpPr>
        <p:grpSpPr>
          <a:xfrm>
            <a:off x="4954442" y="2944331"/>
            <a:ext cx="6441465" cy="1005720"/>
            <a:chOff x="5126967" y="3476250"/>
            <a:chExt cx="6441465" cy="1005720"/>
          </a:xfrm>
        </p:grpSpPr>
        <p:sp>
          <p:nvSpPr>
            <p:cNvPr id="11" name="Rounded Rectangle 10">
              <a:extLst>
                <a:ext uri="{FF2B5EF4-FFF2-40B4-BE49-F238E27FC236}">
                  <a16:creationId xmlns:a16="http://schemas.microsoft.com/office/drawing/2014/main" id="{E86CBE19-20EF-32D7-42BC-FC09E5D4AC7C}"/>
                </a:ext>
              </a:extLst>
            </p:cNvPr>
            <p:cNvSpPr/>
            <p:nvPr/>
          </p:nvSpPr>
          <p:spPr>
            <a:xfrm>
              <a:off x="5126967" y="3476250"/>
              <a:ext cx="6441465" cy="1005720"/>
            </a:xfrm>
            <a:prstGeom prst="roundRect">
              <a:avLst>
                <a:gd name="adj" fmla="val 16326"/>
              </a:avLst>
            </a:prstGeom>
            <a:solidFill>
              <a:srgbClr val="FFC000"/>
            </a:solidFill>
            <a:ln w="25400">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0"/>
              <a:endParaRPr lang="en-LT" sz="2432">
                <a:solidFill>
                  <a:srgbClr val="0D274D"/>
                </a:solidFill>
                <a:latin typeface="CiscoSansTT Light"/>
              </a:endParaRPr>
            </a:p>
          </p:txBody>
        </p:sp>
        <p:sp>
          <p:nvSpPr>
            <p:cNvPr id="14" name="Rectangle 13">
              <a:extLst>
                <a:ext uri="{FF2B5EF4-FFF2-40B4-BE49-F238E27FC236}">
                  <a16:creationId xmlns:a16="http://schemas.microsoft.com/office/drawing/2014/main" id="{A97C2817-4F3C-DE3C-F82D-BE1451BEBE29}"/>
                </a:ext>
              </a:extLst>
            </p:cNvPr>
            <p:cNvSpPr/>
            <p:nvPr/>
          </p:nvSpPr>
          <p:spPr>
            <a:xfrm>
              <a:off x="6094655" y="3779056"/>
              <a:ext cx="4825517" cy="400110"/>
            </a:xfrm>
            <a:prstGeom prst="rect">
              <a:avLst/>
            </a:prstGeom>
          </p:spPr>
          <p:txBody>
            <a:bodyPr wrap="square" anchor="ctr">
              <a:spAutoFit/>
            </a:bodyPr>
            <a:lstStyle/>
            <a:p>
              <a:pPr defTabSz="609570"/>
              <a:r>
                <a:rPr lang="en-US" sz="2000">
                  <a:solidFill>
                    <a:srgbClr val="101820"/>
                  </a:solidFill>
                  <a:latin typeface="CiscoSansTT" panose="020B0503020201020303" pitchFamily="34" charset="0"/>
                  <a:cs typeface="CiscoSansTT" panose="020B0503020201020303" pitchFamily="34" charset="0"/>
                </a:rPr>
                <a:t>Supervisors who support them</a:t>
              </a:r>
            </a:p>
          </p:txBody>
        </p:sp>
        <p:grpSp>
          <p:nvGrpSpPr>
            <p:cNvPr id="23" name="Group 22">
              <a:extLst>
                <a:ext uri="{FF2B5EF4-FFF2-40B4-BE49-F238E27FC236}">
                  <a16:creationId xmlns:a16="http://schemas.microsoft.com/office/drawing/2014/main" id="{80FD83D8-6FBF-41DA-7D1E-F13A25C16D59}"/>
                </a:ext>
              </a:extLst>
            </p:cNvPr>
            <p:cNvGrpSpPr/>
            <p:nvPr/>
          </p:nvGrpSpPr>
          <p:grpSpPr>
            <a:xfrm>
              <a:off x="5415459" y="3696711"/>
              <a:ext cx="564795" cy="564795"/>
              <a:chOff x="7367588" y="998537"/>
              <a:chExt cx="266700" cy="266700"/>
            </a:xfrm>
            <a:noFill/>
            <a:effectLst/>
          </p:grpSpPr>
          <p:sp>
            <p:nvSpPr>
              <p:cNvPr id="24" name="Freeform 145">
                <a:extLst>
                  <a:ext uri="{FF2B5EF4-FFF2-40B4-BE49-F238E27FC236}">
                    <a16:creationId xmlns:a16="http://schemas.microsoft.com/office/drawing/2014/main" id="{AE414BAA-FAAC-42D1-79E6-F14B3C095EDC}"/>
                  </a:ext>
                </a:extLst>
              </p:cNvPr>
              <p:cNvSpPr>
                <a:spLocks/>
              </p:cNvSpPr>
              <p:nvPr/>
            </p:nvSpPr>
            <p:spPr bwMode="auto">
              <a:xfrm>
                <a:off x="7367588" y="998537"/>
                <a:ext cx="266700" cy="266700"/>
              </a:xfrm>
              <a:custGeom>
                <a:avLst/>
                <a:gdLst>
                  <a:gd name="T0" fmla="*/ 47 w 263"/>
                  <a:gd name="T1" fmla="*/ 217 h 264"/>
                  <a:gd name="T2" fmla="*/ 216 w 263"/>
                  <a:gd name="T3" fmla="*/ 217 h 264"/>
                  <a:gd name="T4" fmla="*/ 216 w 263"/>
                  <a:gd name="T5" fmla="*/ 47 h 264"/>
                  <a:gd name="T6" fmla="*/ 47 w 263"/>
                  <a:gd name="T7" fmla="*/ 47 h 264"/>
                  <a:gd name="T8" fmla="*/ 47 w 263"/>
                  <a:gd name="T9" fmla="*/ 217 h 264"/>
                </a:gdLst>
                <a:ahLst/>
                <a:cxnLst>
                  <a:cxn ang="0">
                    <a:pos x="T0" y="T1"/>
                  </a:cxn>
                  <a:cxn ang="0">
                    <a:pos x="T2" y="T3"/>
                  </a:cxn>
                  <a:cxn ang="0">
                    <a:pos x="T4" y="T5"/>
                  </a:cxn>
                  <a:cxn ang="0">
                    <a:pos x="T6" y="T7"/>
                  </a:cxn>
                  <a:cxn ang="0">
                    <a:pos x="T8" y="T9"/>
                  </a:cxn>
                </a:cxnLst>
                <a:rect l="0" t="0" r="r" b="b"/>
                <a:pathLst>
                  <a:path w="263" h="264">
                    <a:moveTo>
                      <a:pt x="47" y="217"/>
                    </a:moveTo>
                    <a:cubicBezTo>
                      <a:pt x="93" y="264"/>
                      <a:pt x="169" y="264"/>
                      <a:pt x="216" y="217"/>
                    </a:cubicBezTo>
                    <a:cubicBezTo>
                      <a:pt x="263" y="170"/>
                      <a:pt x="263" y="94"/>
                      <a:pt x="216" y="47"/>
                    </a:cubicBezTo>
                    <a:cubicBezTo>
                      <a:pt x="169" y="0"/>
                      <a:pt x="93" y="0"/>
                      <a:pt x="47" y="47"/>
                    </a:cubicBezTo>
                    <a:cubicBezTo>
                      <a:pt x="0" y="94"/>
                      <a:pt x="0" y="170"/>
                      <a:pt x="47" y="217"/>
                    </a:cubicBezTo>
                    <a:close/>
                  </a:path>
                </a:pathLst>
              </a:custGeom>
              <a:grpFill/>
              <a:ln w="19050" cap="flat">
                <a:solidFill>
                  <a:schemeClr val="tx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defTabSz="609555">
                  <a:defRPr/>
                </a:pPr>
                <a:endParaRPr lang="en-US" sz="2400">
                  <a:solidFill>
                    <a:srgbClr val="FFFFFF"/>
                  </a:solidFill>
                </a:endParaRPr>
              </a:p>
            </p:txBody>
          </p:sp>
          <p:sp>
            <p:nvSpPr>
              <p:cNvPr id="25" name="Freeform 146">
                <a:extLst>
                  <a:ext uri="{FF2B5EF4-FFF2-40B4-BE49-F238E27FC236}">
                    <a16:creationId xmlns:a16="http://schemas.microsoft.com/office/drawing/2014/main" id="{5373E452-B9B1-2E44-B2FA-483FCA909F01}"/>
                  </a:ext>
                </a:extLst>
              </p:cNvPr>
              <p:cNvSpPr>
                <a:spLocks/>
              </p:cNvSpPr>
              <p:nvPr/>
            </p:nvSpPr>
            <p:spPr bwMode="auto">
              <a:xfrm>
                <a:off x="7454900" y="1103312"/>
                <a:ext cx="101600" cy="65087"/>
              </a:xfrm>
              <a:custGeom>
                <a:avLst/>
                <a:gdLst>
                  <a:gd name="T0" fmla="*/ 0 w 64"/>
                  <a:gd name="T1" fmla="*/ 18 h 41"/>
                  <a:gd name="T2" fmla="*/ 23 w 64"/>
                  <a:gd name="T3" fmla="*/ 41 h 41"/>
                  <a:gd name="T4" fmla="*/ 64 w 64"/>
                  <a:gd name="T5" fmla="*/ 0 h 41"/>
                </a:gdLst>
                <a:ahLst/>
                <a:cxnLst>
                  <a:cxn ang="0">
                    <a:pos x="T0" y="T1"/>
                  </a:cxn>
                  <a:cxn ang="0">
                    <a:pos x="T2" y="T3"/>
                  </a:cxn>
                  <a:cxn ang="0">
                    <a:pos x="T4" y="T5"/>
                  </a:cxn>
                </a:cxnLst>
                <a:rect l="0" t="0" r="r" b="b"/>
                <a:pathLst>
                  <a:path w="64" h="41">
                    <a:moveTo>
                      <a:pt x="0" y="18"/>
                    </a:moveTo>
                    <a:lnTo>
                      <a:pt x="23" y="41"/>
                    </a:lnTo>
                    <a:lnTo>
                      <a:pt x="64" y="0"/>
                    </a:lnTo>
                  </a:path>
                </a:pathLst>
              </a:custGeom>
              <a:grpFill/>
              <a:ln w="19050" cap="rnd">
                <a:solidFill>
                  <a:schemeClr val="tx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defTabSz="609555">
                  <a:defRPr/>
                </a:pPr>
                <a:endParaRPr lang="en-US" sz="2400">
                  <a:solidFill>
                    <a:srgbClr val="FFFFFF"/>
                  </a:solidFill>
                </a:endParaRPr>
              </a:p>
            </p:txBody>
          </p:sp>
        </p:grpSp>
      </p:grpSp>
      <p:sp>
        <p:nvSpPr>
          <p:cNvPr id="7" name="Slide Number Placeholder 6">
            <a:extLst>
              <a:ext uri="{FF2B5EF4-FFF2-40B4-BE49-F238E27FC236}">
                <a16:creationId xmlns:a16="http://schemas.microsoft.com/office/drawing/2014/main" id="{21BF55F9-3540-0676-538F-F21F81C49E61}"/>
              </a:ext>
            </a:extLst>
          </p:cNvPr>
          <p:cNvSpPr>
            <a:spLocks noGrp="1"/>
          </p:cNvSpPr>
          <p:nvPr>
            <p:ph type="sldNum" sz="quarter" idx="4294967295"/>
          </p:nvPr>
        </p:nvSpPr>
        <p:spPr>
          <a:xfrm>
            <a:off x="11160200" y="6507857"/>
            <a:ext cx="479555" cy="366183"/>
          </a:xfrm>
          <a:prstGeom prst="rect">
            <a:avLst/>
          </a:prstGeom>
        </p:spPr>
        <p:txBody>
          <a:bodyPr/>
          <a:lstStyle/>
          <a:p>
            <a:pPr defTabSz="609570"/>
            <a:fld id="{96A97DD0-5BE7-4856-A2A9-C42C6688E607}" type="slidenum">
              <a:rPr lang="en-US">
                <a:solidFill>
                  <a:srgbClr val="101820"/>
                </a:solidFill>
                <a:latin typeface="CiscoSansTT Light"/>
              </a:rPr>
              <a:pPr defTabSz="609570"/>
              <a:t>8</a:t>
            </a:fld>
            <a:endParaRPr lang="en-US">
              <a:solidFill>
                <a:srgbClr val="101820"/>
              </a:solidFill>
              <a:latin typeface="CiscoSansTT Light"/>
            </a:endParaRPr>
          </a:p>
        </p:txBody>
      </p:sp>
    </p:spTree>
    <p:extLst>
      <p:ext uri="{BB962C8B-B14F-4D97-AF65-F5344CB8AC3E}">
        <p14:creationId xmlns:p14="http://schemas.microsoft.com/office/powerpoint/2010/main" val="146923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6E6560-14B6-E50D-2511-ECC388E0464A}"/>
              </a:ext>
            </a:extLst>
          </p:cNvPr>
          <p:cNvSpPr/>
          <p:nvPr/>
        </p:nvSpPr>
        <p:spPr>
          <a:xfrm>
            <a:off x="661744" y="1843953"/>
            <a:ext cx="4145979" cy="2964594"/>
          </a:xfrm>
          <a:prstGeom prst="rect">
            <a:avLst/>
          </a:prstGeom>
        </p:spPr>
        <p:txBody>
          <a:bodyPr wrap="square">
            <a:spAutoFit/>
          </a:bodyPr>
          <a:lstStyle/>
          <a:p>
            <a:pPr marL="8466" lvl="1" defTabSz="609570">
              <a:spcBef>
                <a:spcPts val="600"/>
              </a:spcBef>
              <a:buClr>
                <a:srgbClr val="101820"/>
              </a:buClr>
              <a:buSzPct val="80000"/>
            </a:pPr>
            <a:r>
              <a:rPr lang="en-US" sz="3733">
                <a:solidFill>
                  <a:schemeClr val="bg2"/>
                </a:solidFill>
                <a:latin typeface="CiscoSansTT" panose="020B0503020201020303" pitchFamily="34" charset="0"/>
                <a:cs typeface="CiscoSansTT" panose="020B0503020201020303" pitchFamily="34" charset="0"/>
              </a:rPr>
              <a:t>What agents need to create exceptional customer experiences?</a:t>
            </a:r>
          </a:p>
        </p:txBody>
      </p:sp>
      <p:grpSp>
        <p:nvGrpSpPr>
          <p:cNvPr id="2" name="Group 1">
            <a:extLst>
              <a:ext uri="{FF2B5EF4-FFF2-40B4-BE49-F238E27FC236}">
                <a16:creationId xmlns:a16="http://schemas.microsoft.com/office/drawing/2014/main" id="{5851E1F9-91DF-8B6D-58D2-BFF9EC967F19}"/>
              </a:ext>
            </a:extLst>
          </p:cNvPr>
          <p:cNvGrpSpPr/>
          <p:nvPr/>
        </p:nvGrpSpPr>
        <p:grpSpPr>
          <a:xfrm>
            <a:off x="4954442" y="1843951"/>
            <a:ext cx="6441465" cy="1005720"/>
            <a:chOff x="5126968" y="2375870"/>
            <a:chExt cx="6441465" cy="1005720"/>
          </a:xfrm>
        </p:grpSpPr>
        <p:sp>
          <p:nvSpPr>
            <p:cNvPr id="10" name="Rounded Rectangle 9">
              <a:extLst>
                <a:ext uri="{FF2B5EF4-FFF2-40B4-BE49-F238E27FC236}">
                  <a16:creationId xmlns:a16="http://schemas.microsoft.com/office/drawing/2014/main" id="{208D6330-1860-6B6F-4C15-26A1BFB18B97}"/>
                </a:ext>
              </a:extLst>
            </p:cNvPr>
            <p:cNvSpPr/>
            <p:nvPr/>
          </p:nvSpPr>
          <p:spPr>
            <a:xfrm>
              <a:off x="5126968" y="2375870"/>
              <a:ext cx="6441465" cy="1005720"/>
            </a:xfrm>
            <a:prstGeom prst="roundRect">
              <a:avLst>
                <a:gd name="adj" fmla="val 15204"/>
              </a:avLst>
            </a:prstGeom>
            <a:solidFill>
              <a:srgbClr val="00B0F0"/>
            </a:solid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0"/>
              <a:endParaRPr lang="en-LT" sz="2432">
                <a:solidFill>
                  <a:srgbClr val="0D274D"/>
                </a:solidFill>
                <a:latin typeface="CiscoSansTT Light"/>
              </a:endParaRPr>
            </a:p>
          </p:txBody>
        </p:sp>
        <p:sp>
          <p:nvSpPr>
            <p:cNvPr id="13" name="Rectangle 12">
              <a:extLst>
                <a:ext uri="{FF2B5EF4-FFF2-40B4-BE49-F238E27FC236}">
                  <a16:creationId xmlns:a16="http://schemas.microsoft.com/office/drawing/2014/main" id="{2607A4D4-1F65-8763-F140-3B39DC907BA8}"/>
                </a:ext>
              </a:extLst>
            </p:cNvPr>
            <p:cNvSpPr/>
            <p:nvPr/>
          </p:nvSpPr>
          <p:spPr>
            <a:xfrm>
              <a:off x="6094656" y="2683135"/>
              <a:ext cx="5028482" cy="400110"/>
            </a:xfrm>
            <a:prstGeom prst="rect">
              <a:avLst/>
            </a:prstGeom>
          </p:spPr>
          <p:txBody>
            <a:bodyPr wrap="square" anchor="ctr">
              <a:spAutoFit/>
            </a:bodyPr>
            <a:lstStyle/>
            <a:p>
              <a:pPr defTabSz="609570"/>
              <a:r>
                <a:rPr lang="en-US" sz="2000">
                  <a:solidFill>
                    <a:srgbClr val="101820"/>
                  </a:solidFill>
                  <a:latin typeface="CiscoSansTT" panose="020B0503020201020303" pitchFamily="34" charset="0"/>
                  <a:cs typeface="CiscoSansTT" panose="020B0503020201020303" pitchFamily="34" charset="0"/>
                </a:rPr>
                <a:t>Empowering tools</a:t>
              </a:r>
            </a:p>
          </p:txBody>
        </p:sp>
        <p:grpSp>
          <p:nvGrpSpPr>
            <p:cNvPr id="17" name="Group 16">
              <a:extLst>
                <a:ext uri="{FF2B5EF4-FFF2-40B4-BE49-F238E27FC236}">
                  <a16:creationId xmlns:a16="http://schemas.microsoft.com/office/drawing/2014/main" id="{98F393D7-5ACD-C762-32D9-22AFF4DF299E}"/>
                </a:ext>
              </a:extLst>
            </p:cNvPr>
            <p:cNvGrpSpPr/>
            <p:nvPr/>
          </p:nvGrpSpPr>
          <p:grpSpPr>
            <a:xfrm>
              <a:off x="5405375" y="2599973"/>
              <a:ext cx="564795" cy="564795"/>
              <a:chOff x="7367588" y="998537"/>
              <a:chExt cx="266700" cy="266700"/>
            </a:xfrm>
            <a:noFill/>
            <a:effectLst/>
          </p:grpSpPr>
          <p:sp>
            <p:nvSpPr>
              <p:cNvPr id="18" name="Freeform 145">
                <a:extLst>
                  <a:ext uri="{FF2B5EF4-FFF2-40B4-BE49-F238E27FC236}">
                    <a16:creationId xmlns:a16="http://schemas.microsoft.com/office/drawing/2014/main" id="{0DB7EECD-6F69-9482-CE41-47CC13AB1F99}"/>
                  </a:ext>
                </a:extLst>
              </p:cNvPr>
              <p:cNvSpPr>
                <a:spLocks/>
              </p:cNvSpPr>
              <p:nvPr/>
            </p:nvSpPr>
            <p:spPr bwMode="auto">
              <a:xfrm>
                <a:off x="7367588" y="998537"/>
                <a:ext cx="266700" cy="266700"/>
              </a:xfrm>
              <a:custGeom>
                <a:avLst/>
                <a:gdLst>
                  <a:gd name="T0" fmla="*/ 47 w 263"/>
                  <a:gd name="T1" fmla="*/ 217 h 264"/>
                  <a:gd name="T2" fmla="*/ 216 w 263"/>
                  <a:gd name="T3" fmla="*/ 217 h 264"/>
                  <a:gd name="T4" fmla="*/ 216 w 263"/>
                  <a:gd name="T5" fmla="*/ 47 h 264"/>
                  <a:gd name="T6" fmla="*/ 47 w 263"/>
                  <a:gd name="T7" fmla="*/ 47 h 264"/>
                  <a:gd name="T8" fmla="*/ 47 w 263"/>
                  <a:gd name="T9" fmla="*/ 217 h 264"/>
                </a:gdLst>
                <a:ahLst/>
                <a:cxnLst>
                  <a:cxn ang="0">
                    <a:pos x="T0" y="T1"/>
                  </a:cxn>
                  <a:cxn ang="0">
                    <a:pos x="T2" y="T3"/>
                  </a:cxn>
                  <a:cxn ang="0">
                    <a:pos x="T4" y="T5"/>
                  </a:cxn>
                  <a:cxn ang="0">
                    <a:pos x="T6" y="T7"/>
                  </a:cxn>
                  <a:cxn ang="0">
                    <a:pos x="T8" y="T9"/>
                  </a:cxn>
                </a:cxnLst>
                <a:rect l="0" t="0" r="r" b="b"/>
                <a:pathLst>
                  <a:path w="263" h="264">
                    <a:moveTo>
                      <a:pt x="47" y="217"/>
                    </a:moveTo>
                    <a:cubicBezTo>
                      <a:pt x="93" y="264"/>
                      <a:pt x="169" y="264"/>
                      <a:pt x="216" y="217"/>
                    </a:cubicBezTo>
                    <a:cubicBezTo>
                      <a:pt x="263" y="170"/>
                      <a:pt x="263" y="94"/>
                      <a:pt x="216" y="47"/>
                    </a:cubicBezTo>
                    <a:cubicBezTo>
                      <a:pt x="169" y="0"/>
                      <a:pt x="93" y="0"/>
                      <a:pt x="47" y="47"/>
                    </a:cubicBezTo>
                    <a:cubicBezTo>
                      <a:pt x="0" y="94"/>
                      <a:pt x="0" y="170"/>
                      <a:pt x="47" y="217"/>
                    </a:cubicBezTo>
                    <a:close/>
                  </a:path>
                </a:pathLst>
              </a:custGeom>
              <a:grpFill/>
              <a:ln w="19050" cap="flat">
                <a:solidFill>
                  <a:schemeClr val="tx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defTabSz="609555">
                  <a:defRPr/>
                </a:pPr>
                <a:endParaRPr lang="en-US" sz="2400">
                  <a:solidFill>
                    <a:srgbClr val="FFFFFF"/>
                  </a:solidFill>
                </a:endParaRPr>
              </a:p>
            </p:txBody>
          </p:sp>
          <p:sp>
            <p:nvSpPr>
              <p:cNvPr id="19" name="Freeform 146">
                <a:extLst>
                  <a:ext uri="{FF2B5EF4-FFF2-40B4-BE49-F238E27FC236}">
                    <a16:creationId xmlns:a16="http://schemas.microsoft.com/office/drawing/2014/main" id="{4FBF0AE6-F139-8F18-25F0-BF01844ACBD0}"/>
                  </a:ext>
                </a:extLst>
              </p:cNvPr>
              <p:cNvSpPr>
                <a:spLocks/>
              </p:cNvSpPr>
              <p:nvPr/>
            </p:nvSpPr>
            <p:spPr bwMode="auto">
              <a:xfrm>
                <a:off x="7454900" y="1103312"/>
                <a:ext cx="101600" cy="65087"/>
              </a:xfrm>
              <a:custGeom>
                <a:avLst/>
                <a:gdLst>
                  <a:gd name="T0" fmla="*/ 0 w 64"/>
                  <a:gd name="T1" fmla="*/ 18 h 41"/>
                  <a:gd name="T2" fmla="*/ 23 w 64"/>
                  <a:gd name="T3" fmla="*/ 41 h 41"/>
                  <a:gd name="T4" fmla="*/ 64 w 64"/>
                  <a:gd name="T5" fmla="*/ 0 h 41"/>
                </a:gdLst>
                <a:ahLst/>
                <a:cxnLst>
                  <a:cxn ang="0">
                    <a:pos x="T0" y="T1"/>
                  </a:cxn>
                  <a:cxn ang="0">
                    <a:pos x="T2" y="T3"/>
                  </a:cxn>
                  <a:cxn ang="0">
                    <a:pos x="T4" y="T5"/>
                  </a:cxn>
                </a:cxnLst>
                <a:rect l="0" t="0" r="r" b="b"/>
                <a:pathLst>
                  <a:path w="64" h="41">
                    <a:moveTo>
                      <a:pt x="0" y="18"/>
                    </a:moveTo>
                    <a:lnTo>
                      <a:pt x="23" y="41"/>
                    </a:lnTo>
                    <a:lnTo>
                      <a:pt x="64" y="0"/>
                    </a:lnTo>
                  </a:path>
                </a:pathLst>
              </a:custGeom>
              <a:grpFill/>
              <a:ln w="19050" cap="rnd">
                <a:solidFill>
                  <a:schemeClr val="tx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defTabSz="609555">
                  <a:defRPr/>
                </a:pPr>
                <a:endParaRPr lang="en-US" sz="2400">
                  <a:solidFill>
                    <a:srgbClr val="0D274D"/>
                  </a:solidFill>
                </a:endParaRPr>
              </a:p>
            </p:txBody>
          </p:sp>
        </p:grpSp>
      </p:grpSp>
      <p:grpSp>
        <p:nvGrpSpPr>
          <p:cNvPr id="5" name="Group 4">
            <a:extLst>
              <a:ext uri="{FF2B5EF4-FFF2-40B4-BE49-F238E27FC236}">
                <a16:creationId xmlns:a16="http://schemas.microsoft.com/office/drawing/2014/main" id="{2D2A4623-C5D6-2D74-3872-7A050E8F2894}"/>
              </a:ext>
            </a:extLst>
          </p:cNvPr>
          <p:cNvGrpSpPr/>
          <p:nvPr/>
        </p:nvGrpSpPr>
        <p:grpSpPr>
          <a:xfrm>
            <a:off x="4954442" y="4044712"/>
            <a:ext cx="6441465" cy="1005720"/>
            <a:chOff x="5126967" y="4576631"/>
            <a:chExt cx="6441465" cy="1005720"/>
          </a:xfrm>
          <a:solidFill>
            <a:schemeClr val="bg1"/>
          </a:solidFill>
        </p:grpSpPr>
        <p:sp>
          <p:nvSpPr>
            <p:cNvPr id="12" name="Rounded Rectangle 11">
              <a:extLst>
                <a:ext uri="{FF2B5EF4-FFF2-40B4-BE49-F238E27FC236}">
                  <a16:creationId xmlns:a16="http://schemas.microsoft.com/office/drawing/2014/main" id="{02A28750-24AC-03CB-A72B-D53BADC5BBDB}"/>
                </a:ext>
              </a:extLst>
            </p:cNvPr>
            <p:cNvSpPr/>
            <p:nvPr/>
          </p:nvSpPr>
          <p:spPr>
            <a:xfrm>
              <a:off x="5126967" y="4576631"/>
              <a:ext cx="6441465" cy="1005720"/>
            </a:xfrm>
            <a:prstGeom prst="roundRect">
              <a:avLst>
                <a:gd name="adj" fmla="val 15204"/>
              </a:avLst>
            </a:prstGeom>
            <a:grpFill/>
            <a:ln w="25400">
              <a:solidFill>
                <a:srgbClr val="92D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0"/>
              <a:endParaRPr lang="en-LT" sz="2432">
                <a:solidFill>
                  <a:srgbClr val="0D274D"/>
                </a:solidFill>
                <a:latin typeface="CiscoSansTT Light"/>
              </a:endParaRPr>
            </a:p>
          </p:txBody>
        </p:sp>
        <p:sp>
          <p:nvSpPr>
            <p:cNvPr id="15" name="Rectangle 14">
              <a:extLst>
                <a:ext uri="{FF2B5EF4-FFF2-40B4-BE49-F238E27FC236}">
                  <a16:creationId xmlns:a16="http://schemas.microsoft.com/office/drawing/2014/main" id="{BEB61FAF-92D3-6473-844F-2981B74B38EB}"/>
                </a:ext>
              </a:extLst>
            </p:cNvPr>
            <p:cNvSpPr/>
            <p:nvPr/>
          </p:nvSpPr>
          <p:spPr>
            <a:xfrm>
              <a:off x="6094656" y="4879437"/>
              <a:ext cx="5149077" cy="400110"/>
            </a:xfrm>
            <a:prstGeom prst="rect">
              <a:avLst/>
            </a:prstGeom>
            <a:grpFill/>
          </p:spPr>
          <p:txBody>
            <a:bodyPr wrap="square" anchor="ctr">
              <a:spAutoFit/>
            </a:bodyPr>
            <a:lstStyle/>
            <a:p>
              <a:pPr defTabSz="609570"/>
              <a:r>
                <a:rPr lang="en-US" sz="2000">
                  <a:solidFill>
                    <a:schemeClr val="bg2"/>
                  </a:solidFill>
                  <a:latin typeface="CiscoSansTT" panose="020B0503020201020303" pitchFamily="34" charset="0"/>
                  <a:cs typeface="CiscoSansTT" panose="020B0503020201020303" pitchFamily="34" charset="0"/>
                </a:rPr>
                <a:t>Care for their own well-being</a:t>
              </a:r>
            </a:p>
          </p:txBody>
        </p:sp>
        <p:grpSp>
          <p:nvGrpSpPr>
            <p:cNvPr id="20" name="Group 19">
              <a:extLst>
                <a:ext uri="{FF2B5EF4-FFF2-40B4-BE49-F238E27FC236}">
                  <a16:creationId xmlns:a16="http://schemas.microsoft.com/office/drawing/2014/main" id="{D5C4E2BE-5CAE-B94B-C227-F5069017F261}"/>
                </a:ext>
              </a:extLst>
            </p:cNvPr>
            <p:cNvGrpSpPr/>
            <p:nvPr/>
          </p:nvGrpSpPr>
          <p:grpSpPr>
            <a:xfrm>
              <a:off x="5425543" y="4783597"/>
              <a:ext cx="564795" cy="564795"/>
              <a:chOff x="7367588" y="998537"/>
              <a:chExt cx="266700" cy="266700"/>
            </a:xfrm>
            <a:grpFill/>
            <a:effectLst/>
          </p:grpSpPr>
          <p:sp>
            <p:nvSpPr>
              <p:cNvPr id="21" name="Freeform 145">
                <a:extLst>
                  <a:ext uri="{FF2B5EF4-FFF2-40B4-BE49-F238E27FC236}">
                    <a16:creationId xmlns:a16="http://schemas.microsoft.com/office/drawing/2014/main" id="{9123EADE-AE89-C9AF-B5EC-80B70F2F371A}"/>
                  </a:ext>
                </a:extLst>
              </p:cNvPr>
              <p:cNvSpPr>
                <a:spLocks/>
              </p:cNvSpPr>
              <p:nvPr/>
            </p:nvSpPr>
            <p:spPr bwMode="auto">
              <a:xfrm>
                <a:off x="7367588" y="998537"/>
                <a:ext cx="266700" cy="266700"/>
              </a:xfrm>
              <a:custGeom>
                <a:avLst/>
                <a:gdLst>
                  <a:gd name="T0" fmla="*/ 47 w 263"/>
                  <a:gd name="T1" fmla="*/ 217 h 264"/>
                  <a:gd name="T2" fmla="*/ 216 w 263"/>
                  <a:gd name="T3" fmla="*/ 217 h 264"/>
                  <a:gd name="T4" fmla="*/ 216 w 263"/>
                  <a:gd name="T5" fmla="*/ 47 h 264"/>
                  <a:gd name="T6" fmla="*/ 47 w 263"/>
                  <a:gd name="T7" fmla="*/ 47 h 264"/>
                  <a:gd name="T8" fmla="*/ 47 w 263"/>
                  <a:gd name="T9" fmla="*/ 217 h 264"/>
                </a:gdLst>
                <a:ahLst/>
                <a:cxnLst>
                  <a:cxn ang="0">
                    <a:pos x="T0" y="T1"/>
                  </a:cxn>
                  <a:cxn ang="0">
                    <a:pos x="T2" y="T3"/>
                  </a:cxn>
                  <a:cxn ang="0">
                    <a:pos x="T4" y="T5"/>
                  </a:cxn>
                  <a:cxn ang="0">
                    <a:pos x="T6" y="T7"/>
                  </a:cxn>
                  <a:cxn ang="0">
                    <a:pos x="T8" y="T9"/>
                  </a:cxn>
                </a:cxnLst>
                <a:rect l="0" t="0" r="r" b="b"/>
                <a:pathLst>
                  <a:path w="263" h="264">
                    <a:moveTo>
                      <a:pt x="47" y="217"/>
                    </a:moveTo>
                    <a:cubicBezTo>
                      <a:pt x="93" y="264"/>
                      <a:pt x="169" y="264"/>
                      <a:pt x="216" y="217"/>
                    </a:cubicBezTo>
                    <a:cubicBezTo>
                      <a:pt x="263" y="170"/>
                      <a:pt x="263" y="94"/>
                      <a:pt x="216" y="47"/>
                    </a:cubicBezTo>
                    <a:cubicBezTo>
                      <a:pt x="169" y="0"/>
                      <a:pt x="93" y="0"/>
                      <a:pt x="47" y="47"/>
                    </a:cubicBezTo>
                    <a:cubicBezTo>
                      <a:pt x="0" y="94"/>
                      <a:pt x="0" y="170"/>
                      <a:pt x="47" y="217"/>
                    </a:cubicBezTo>
                    <a:close/>
                  </a:path>
                </a:pathLst>
              </a:custGeom>
              <a:grpFill/>
              <a:ln w="19050" cap="flat">
                <a:solidFill>
                  <a:schemeClr val="bg2"/>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defTabSz="609555">
                  <a:defRPr/>
                </a:pPr>
                <a:endParaRPr lang="en-US" sz="2400">
                  <a:solidFill>
                    <a:srgbClr val="FFFFFF"/>
                  </a:solidFill>
                </a:endParaRPr>
              </a:p>
            </p:txBody>
          </p:sp>
          <p:sp>
            <p:nvSpPr>
              <p:cNvPr id="22" name="Freeform 146">
                <a:extLst>
                  <a:ext uri="{FF2B5EF4-FFF2-40B4-BE49-F238E27FC236}">
                    <a16:creationId xmlns:a16="http://schemas.microsoft.com/office/drawing/2014/main" id="{92FE4D33-4FC7-5505-08A0-B3A60117A407}"/>
                  </a:ext>
                </a:extLst>
              </p:cNvPr>
              <p:cNvSpPr>
                <a:spLocks/>
              </p:cNvSpPr>
              <p:nvPr/>
            </p:nvSpPr>
            <p:spPr bwMode="auto">
              <a:xfrm>
                <a:off x="7454900" y="1103312"/>
                <a:ext cx="101600" cy="65087"/>
              </a:xfrm>
              <a:custGeom>
                <a:avLst/>
                <a:gdLst>
                  <a:gd name="T0" fmla="*/ 0 w 64"/>
                  <a:gd name="T1" fmla="*/ 18 h 41"/>
                  <a:gd name="T2" fmla="*/ 23 w 64"/>
                  <a:gd name="T3" fmla="*/ 41 h 41"/>
                  <a:gd name="T4" fmla="*/ 64 w 64"/>
                  <a:gd name="T5" fmla="*/ 0 h 41"/>
                </a:gdLst>
                <a:ahLst/>
                <a:cxnLst>
                  <a:cxn ang="0">
                    <a:pos x="T0" y="T1"/>
                  </a:cxn>
                  <a:cxn ang="0">
                    <a:pos x="T2" y="T3"/>
                  </a:cxn>
                  <a:cxn ang="0">
                    <a:pos x="T4" y="T5"/>
                  </a:cxn>
                </a:cxnLst>
                <a:rect l="0" t="0" r="r" b="b"/>
                <a:pathLst>
                  <a:path w="64" h="41">
                    <a:moveTo>
                      <a:pt x="0" y="18"/>
                    </a:moveTo>
                    <a:lnTo>
                      <a:pt x="23" y="41"/>
                    </a:lnTo>
                    <a:lnTo>
                      <a:pt x="64" y="0"/>
                    </a:lnTo>
                  </a:path>
                </a:pathLst>
              </a:custGeom>
              <a:grpFill/>
              <a:ln w="19050" cap="rnd">
                <a:solidFill>
                  <a:schemeClr val="bg2"/>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defTabSz="609555">
                  <a:defRPr/>
                </a:pPr>
                <a:endParaRPr lang="en-US" sz="2400">
                  <a:solidFill>
                    <a:srgbClr val="FFFFFF"/>
                  </a:solidFill>
                </a:endParaRPr>
              </a:p>
            </p:txBody>
          </p:sp>
        </p:grpSp>
      </p:grpSp>
      <p:grpSp>
        <p:nvGrpSpPr>
          <p:cNvPr id="4" name="Group 3">
            <a:extLst>
              <a:ext uri="{FF2B5EF4-FFF2-40B4-BE49-F238E27FC236}">
                <a16:creationId xmlns:a16="http://schemas.microsoft.com/office/drawing/2014/main" id="{8652A6E2-3A8F-6EC3-E644-E66A040DD3A4}"/>
              </a:ext>
            </a:extLst>
          </p:cNvPr>
          <p:cNvGrpSpPr/>
          <p:nvPr/>
        </p:nvGrpSpPr>
        <p:grpSpPr>
          <a:xfrm>
            <a:off x="4954442" y="2944331"/>
            <a:ext cx="6441465" cy="1005720"/>
            <a:chOff x="5126967" y="3476250"/>
            <a:chExt cx="6441465" cy="1005720"/>
          </a:xfrm>
          <a:solidFill>
            <a:schemeClr val="bg1"/>
          </a:solidFill>
        </p:grpSpPr>
        <p:sp>
          <p:nvSpPr>
            <p:cNvPr id="11" name="Rounded Rectangle 10">
              <a:extLst>
                <a:ext uri="{FF2B5EF4-FFF2-40B4-BE49-F238E27FC236}">
                  <a16:creationId xmlns:a16="http://schemas.microsoft.com/office/drawing/2014/main" id="{E86CBE19-20EF-32D7-42BC-FC09E5D4AC7C}"/>
                </a:ext>
              </a:extLst>
            </p:cNvPr>
            <p:cNvSpPr/>
            <p:nvPr/>
          </p:nvSpPr>
          <p:spPr>
            <a:xfrm>
              <a:off x="5126967" y="3476250"/>
              <a:ext cx="6441465" cy="1005720"/>
            </a:xfrm>
            <a:prstGeom prst="roundRect">
              <a:avLst>
                <a:gd name="adj" fmla="val 16326"/>
              </a:avLst>
            </a:prstGeom>
            <a:grpFill/>
            <a:ln w="25400">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0"/>
              <a:endParaRPr lang="en-LT" sz="2432">
                <a:solidFill>
                  <a:srgbClr val="0D274D"/>
                </a:solidFill>
                <a:latin typeface="CiscoSansTT Light"/>
              </a:endParaRPr>
            </a:p>
          </p:txBody>
        </p:sp>
        <p:sp>
          <p:nvSpPr>
            <p:cNvPr id="14" name="Rectangle 13">
              <a:extLst>
                <a:ext uri="{FF2B5EF4-FFF2-40B4-BE49-F238E27FC236}">
                  <a16:creationId xmlns:a16="http://schemas.microsoft.com/office/drawing/2014/main" id="{A97C2817-4F3C-DE3C-F82D-BE1451BEBE29}"/>
                </a:ext>
              </a:extLst>
            </p:cNvPr>
            <p:cNvSpPr/>
            <p:nvPr/>
          </p:nvSpPr>
          <p:spPr>
            <a:xfrm>
              <a:off x="6094655" y="3779056"/>
              <a:ext cx="4825517" cy="400110"/>
            </a:xfrm>
            <a:prstGeom prst="rect">
              <a:avLst/>
            </a:prstGeom>
            <a:grpFill/>
          </p:spPr>
          <p:txBody>
            <a:bodyPr wrap="square" anchor="ctr">
              <a:spAutoFit/>
            </a:bodyPr>
            <a:lstStyle/>
            <a:p>
              <a:pPr defTabSz="609570"/>
              <a:r>
                <a:rPr lang="en-US" sz="2000">
                  <a:solidFill>
                    <a:schemeClr val="bg2"/>
                  </a:solidFill>
                  <a:latin typeface="CiscoSansTT" panose="020B0503020201020303" pitchFamily="34" charset="0"/>
                  <a:cs typeface="CiscoSansTT" panose="020B0503020201020303" pitchFamily="34" charset="0"/>
                </a:rPr>
                <a:t>Supervisors who support them</a:t>
              </a:r>
            </a:p>
          </p:txBody>
        </p:sp>
        <p:grpSp>
          <p:nvGrpSpPr>
            <p:cNvPr id="23" name="Group 22">
              <a:extLst>
                <a:ext uri="{FF2B5EF4-FFF2-40B4-BE49-F238E27FC236}">
                  <a16:creationId xmlns:a16="http://schemas.microsoft.com/office/drawing/2014/main" id="{80FD83D8-6FBF-41DA-7D1E-F13A25C16D59}"/>
                </a:ext>
              </a:extLst>
            </p:cNvPr>
            <p:cNvGrpSpPr/>
            <p:nvPr/>
          </p:nvGrpSpPr>
          <p:grpSpPr>
            <a:xfrm>
              <a:off x="5415459" y="3696711"/>
              <a:ext cx="564795" cy="564795"/>
              <a:chOff x="7367588" y="998537"/>
              <a:chExt cx="266700" cy="266700"/>
            </a:xfrm>
            <a:grpFill/>
            <a:effectLst/>
          </p:grpSpPr>
          <p:sp>
            <p:nvSpPr>
              <p:cNvPr id="24" name="Freeform 145">
                <a:extLst>
                  <a:ext uri="{FF2B5EF4-FFF2-40B4-BE49-F238E27FC236}">
                    <a16:creationId xmlns:a16="http://schemas.microsoft.com/office/drawing/2014/main" id="{AE414BAA-FAAC-42D1-79E6-F14B3C095EDC}"/>
                  </a:ext>
                </a:extLst>
              </p:cNvPr>
              <p:cNvSpPr>
                <a:spLocks/>
              </p:cNvSpPr>
              <p:nvPr/>
            </p:nvSpPr>
            <p:spPr bwMode="auto">
              <a:xfrm>
                <a:off x="7367588" y="998537"/>
                <a:ext cx="266700" cy="266700"/>
              </a:xfrm>
              <a:custGeom>
                <a:avLst/>
                <a:gdLst>
                  <a:gd name="T0" fmla="*/ 47 w 263"/>
                  <a:gd name="T1" fmla="*/ 217 h 264"/>
                  <a:gd name="T2" fmla="*/ 216 w 263"/>
                  <a:gd name="T3" fmla="*/ 217 h 264"/>
                  <a:gd name="T4" fmla="*/ 216 w 263"/>
                  <a:gd name="T5" fmla="*/ 47 h 264"/>
                  <a:gd name="T6" fmla="*/ 47 w 263"/>
                  <a:gd name="T7" fmla="*/ 47 h 264"/>
                  <a:gd name="T8" fmla="*/ 47 w 263"/>
                  <a:gd name="T9" fmla="*/ 217 h 264"/>
                </a:gdLst>
                <a:ahLst/>
                <a:cxnLst>
                  <a:cxn ang="0">
                    <a:pos x="T0" y="T1"/>
                  </a:cxn>
                  <a:cxn ang="0">
                    <a:pos x="T2" y="T3"/>
                  </a:cxn>
                  <a:cxn ang="0">
                    <a:pos x="T4" y="T5"/>
                  </a:cxn>
                  <a:cxn ang="0">
                    <a:pos x="T6" y="T7"/>
                  </a:cxn>
                  <a:cxn ang="0">
                    <a:pos x="T8" y="T9"/>
                  </a:cxn>
                </a:cxnLst>
                <a:rect l="0" t="0" r="r" b="b"/>
                <a:pathLst>
                  <a:path w="263" h="264">
                    <a:moveTo>
                      <a:pt x="47" y="217"/>
                    </a:moveTo>
                    <a:cubicBezTo>
                      <a:pt x="93" y="264"/>
                      <a:pt x="169" y="264"/>
                      <a:pt x="216" y="217"/>
                    </a:cubicBezTo>
                    <a:cubicBezTo>
                      <a:pt x="263" y="170"/>
                      <a:pt x="263" y="94"/>
                      <a:pt x="216" y="47"/>
                    </a:cubicBezTo>
                    <a:cubicBezTo>
                      <a:pt x="169" y="0"/>
                      <a:pt x="93" y="0"/>
                      <a:pt x="47" y="47"/>
                    </a:cubicBezTo>
                    <a:cubicBezTo>
                      <a:pt x="0" y="94"/>
                      <a:pt x="0" y="170"/>
                      <a:pt x="47" y="217"/>
                    </a:cubicBezTo>
                    <a:close/>
                  </a:path>
                </a:pathLst>
              </a:custGeom>
              <a:grpFill/>
              <a:ln w="19050" cap="flat">
                <a:solidFill>
                  <a:schemeClr val="bg2"/>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defTabSz="609555">
                  <a:defRPr/>
                </a:pPr>
                <a:endParaRPr lang="en-US" sz="2400">
                  <a:solidFill>
                    <a:srgbClr val="FFFFFF"/>
                  </a:solidFill>
                </a:endParaRPr>
              </a:p>
            </p:txBody>
          </p:sp>
          <p:sp>
            <p:nvSpPr>
              <p:cNvPr id="25" name="Freeform 146">
                <a:extLst>
                  <a:ext uri="{FF2B5EF4-FFF2-40B4-BE49-F238E27FC236}">
                    <a16:creationId xmlns:a16="http://schemas.microsoft.com/office/drawing/2014/main" id="{5373E452-B9B1-2E44-B2FA-483FCA909F01}"/>
                  </a:ext>
                </a:extLst>
              </p:cNvPr>
              <p:cNvSpPr>
                <a:spLocks/>
              </p:cNvSpPr>
              <p:nvPr/>
            </p:nvSpPr>
            <p:spPr bwMode="auto">
              <a:xfrm>
                <a:off x="7454900" y="1103312"/>
                <a:ext cx="101600" cy="65087"/>
              </a:xfrm>
              <a:custGeom>
                <a:avLst/>
                <a:gdLst>
                  <a:gd name="T0" fmla="*/ 0 w 64"/>
                  <a:gd name="T1" fmla="*/ 18 h 41"/>
                  <a:gd name="T2" fmla="*/ 23 w 64"/>
                  <a:gd name="T3" fmla="*/ 41 h 41"/>
                  <a:gd name="T4" fmla="*/ 64 w 64"/>
                  <a:gd name="T5" fmla="*/ 0 h 41"/>
                </a:gdLst>
                <a:ahLst/>
                <a:cxnLst>
                  <a:cxn ang="0">
                    <a:pos x="T0" y="T1"/>
                  </a:cxn>
                  <a:cxn ang="0">
                    <a:pos x="T2" y="T3"/>
                  </a:cxn>
                  <a:cxn ang="0">
                    <a:pos x="T4" y="T5"/>
                  </a:cxn>
                </a:cxnLst>
                <a:rect l="0" t="0" r="r" b="b"/>
                <a:pathLst>
                  <a:path w="64" h="41">
                    <a:moveTo>
                      <a:pt x="0" y="18"/>
                    </a:moveTo>
                    <a:lnTo>
                      <a:pt x="23" y="41"/>
                    </a:lnTo>
                    <a:lnTo>
                      <a:pt x="64" y="0"/>
                    </a:lnTo>
                  </a:path>
                </a:pathLst>
              </a:custGeom>
              <a:grpFill/>
              <a:ln w="19050" cap="rnd">
                <a:solidFill>
                  <a:schemeClr val="bg2"/>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defTabSz="609555">
                  <a:defRPr/>
                </a:pPr>
                <a:endParaRPr lang="en-US" sz="2400">
                  <a:solidFill>
                    <a:srgbClr val="FFFFFF"/>
                  </a:solidFill>
                </a:endParaRPr>
              </a:p>
            </p:txBody>
          </p:sp>
        </p:grpSp>
      </p:grpSp>
      <p:sp>
        <p:nvSpPr>
          <p:cNvPr id="7" name="Slide Number Placeholder 6">
            <a:extLst>
              <a:ext uri="{FF2B5EF4-FFF2-40B4-BE49-F238E27FC236}">
                <a16:creationId xmlns:a16="http://schemas.microsoft.com/office/drawing/2014/main" id="{21BF55F9-3540-0676-538F-F21F81C49E61}"/>
              </a:ext>
            </a:extLst>
          </p:cNvPr>
          <p:cNvSpPr>
            <a:spLocks noGrp="1"/>
          </p:cNvSpPr>
          <p:nvPr>
            <p:ph type="sldNum" sz="quarter" idx="4294967295"/>
          </p:nvPr>
        </p:nvSpPr>
        <p:spPr>
          <a:xfrm>
            <a:off x="11160200" y="6507857"/>
            <a:ext cx="479555" cy="366183"/>
          </a:xfrm>
          <a:prstGeom prst="rect">
            <a:avLst/>
          </a:prstGeom>
        </p:spPr>
        <p:txBody>
          <a:bodyPr/>
          <a:lstStyle/>
          <a:p>
            <a:pPr defTabSz="609570"/>
            <a:fld id="{96A97DD0-5BE7-4856-A2A9-C42C6688E607}" type="slidenum">
              <a:rPr lang="en-US">
                <a:solidFill>
                  <a:srgbClr val="101820"/>
                </a:solidFill>
                <a:latin typeface="CiscoSansTT Light"/>
              </a:rPr>
              <a:pPr defTabSz="609570"/>
              <a:t>9</a:t>
            </a:fld>
            <a:endParaRPr lang="en-US">
              <a:solidFill>
                <a:srgbClr val="101820"/>
              </a:solidFill>
              <a:latin typeface="CiscoSansTT Light"/>
            </a:endParaRPr>
          </a:p>
        </p:txBody>
      </p:sp>
      <p:sp>
        <p:nvSpPr>
          <p:cNvPr id="6" name="Footer Placeholder 5">
            <a:extLst>
              <a:ext uri="{FF2B5EF4-FFF2-40B4-BE49-F238E27FC236}">
                <a16:creationId xmlns:a16="http://schemas.microsoft.com/office/drawing/2014/main" id="{C822BF2E-DB71-B1D0-7A33-36C6E17E3D68}"/>
              </a:ext>
            </a:extLst>
          </p:cNvPr>
          <p:cNvSpPr>
            <a:spLocks noGrp="1"/>
          </p:cNvSpPr>
          <p:nvPr>
            <p:ph type="ftr" sz="quarter" idx="4294967295"/>
          </p:nvPr>
        </p:nvSpPr>
        <p:spPr>
          <a:xfrm>
            <a:off x="6583332" y="6616600"/>
            <a:ext cx="1216569" cy="185296"/>
          </a:xfrm>
          <a:prstGeom prst="rect">
            <a:avLst/>
          </a:prstGeom>
        </p:spPr>
        <p:txBody>
          <a:bodyPr/>
          <a:lstStyle/>
          <a:p>
            <a:pPr defTabSz="814285"/>
            <a:r>
              <a:rPr lang="en-US">
                <a:solidFill>
                  <a:srgbClr val="101820"/>
                </a:solidFill>
                <a:latin typeface="CiscoSansTT Light"/>
                <a:ea typeface="ＭＳ Ｐゴシック" charset="0"/>
              </a:rPr>
              <a:t>BRKCCT-1008</a:t>
            </a:r>
          </a:p>
        </p:txBody>
      </p:sp>
    </p:spTree>
    <p:extLst>
      <p:ext uri="{BB962C8B-B14F-4D97-AF65-F5344CB8AC3E}">
        <p14:creationId xmlns:p14="http://schemas.microsoft.com/office/powerpoint/2010/main" val="889541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023 Cisco Template Master">
  <a:themeElements>
    <a:clrScheme name="Custom 1">
      <a:dk1>
        <a:srgbClr val="0D274D"/>
      </a:dk1>
      <a:lt1>
        <a:srgbClr val="414244"/>
      </a:lt1>
      <a:dk2>
        <a:srgbClr val="FFFFFF"/>
      </a:dk2>
      <a:lt2>
        <a:srgbClr val="0051AF"/>
      </a:lt2>
      <a:accent1>
        <a:srgbClr val="00BCEB"/>
      </a:accent1>
      <a:accent2>
        <a:srgbClr val="74BF4B"/>
      </a:accent2>
      <a:accent3>
        <a:srgbClr val="0051AF"/>
      </a:accent3>
      <a:accent4>
        <a:srgbClr val="E2E2E2"/>
      </a:accent4>
      <a:accent5>
        <a:srgbClr val="FBAB2C"/>
      </a:accent5>
      <a:accent6>
        <a:srgbClr val="E3241B"/>
      </a:accent6>
      <a:hlink>
        <a:srgbClr val="0050AE"/>
      </a:hlink>
      <a:folHlink>
        <a:srgbClr val="00BCEB"/>
      </a:folHlink>
    </a:clrScheme>
    <a:fontScheme name="Custom 13">
      <a:majorFont>
        <a:latin typeface="CiscoSansTT ExtraLight"/>
        <a:ea typeface=""/>
        <a:cs typeface=""/>
      </a:majorFont>
      <a:minorFont>
        <a:latin typeface="CiscoSansTT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lIns="45720" rIns="45720"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dirty="0" smtClean="0">
            <a:solidFill>
              <a:schemeClr val="bg2"/>
            </a:solidFill>
            <a:latin typeface="+mn-lt"/>
          </a:defRPr>
        </a:defPPr>
      </a:lstStyle>
    </a:txDef>
  </a:objectDefaults>
  <a:extraClrSchemeLst/>
  <a:extLst>
    <a:ext uri="{05A4C25C-085E-4340-85A3-A5531E510DB2}">
      <thm15:themeFamily xmlns:thm15="http://schemas.microsoft.com/office/thememl/2012/main" name="2023 Cisco_PowerPoint_Template_Light_12-6-22 AE v5.potx" id="{02CFFE99-3FA0-4030-B4AB-C66403B6984A}" vid="{54E01BF6-73E5-488F-B288-8B939CB3D3E7}"/>
    </a:ext>
  </a:extLst>
</a:theme>
</file>

<file path=ppt/theme/theme2.xml><?xml version="1.0" encoding="utf-8"?>
<a:theme xmlns:a="http://schemas.openxmlformats.org/drawingml/2006/main" name="Theme1">
  <a:themeElements>
    <a:clrScheme name="Custom 62">
      <a:dk1>
        <a:srgbClr val="101820"/>
      </a:dk1>
      <a:lt1>
        <a:srgbClr val="0D274D"/>
      </a:lt1>
      <a:dk2>
        <a:srgbClr val="0051AF"/>
      </a:dk2>
      <a:lt2>
        <a:srgbClr val="FFFFFF"/>
      </a:lt2>
      <a:accent1>
        <a:srgbClr val="00BCEB"/>
      </a:accent1>
      <a:accent2>
        <a:srgbClr val="74BF4B"/>
      </a:accent2>
      <a:accent3>
        <a:srgbClr val="0051AF"/>
      </a:accent3>
      <a:accent4>
        <a:srgbClr val="9E9EA2"/>
      </a:accent4>
      <a:accent5>
        <a:srgbClr val="FBAB18"/>
      </a:accent5>
      <a:accent6>
        <a:srgbClr val="E3241B"/>
      </a:accent6>
      <a:hlink>
        <a:srgbClr val="00BCEB"/>
      </a:hlink>
      <a:folHlink>
        <a:srgbClr val="0051AF"/>
      </a:folHlink>
    </a:clrScheme>
    <a:fontScheme name="Custom 3">
      <a:majorFont>
        <a:latin typeface="CiscoSansTT Light"/>
        <a:ea typeface=""/>
        <a:cs typeface=""/>
      </a:majorFont>
      <a:minorFont>
        <a:latin typeface="CiscoSansTT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Cisco Live 2024 Amsterdam - Internal Template - 002" id="{1C78B008-9AAA-4441-BDFF-5B89B56D5B49}" vid="{8B1125AF-A954-46DB-BC46-C66CC5CEE29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1023</TotalTime>
  <Words>2548</Words>
  <Application>Microsoft Macintosh PowerPoint</Application>
  <PresentationFormat>Widescreen</PresentationFormat>
  <Paragraphs>343</Paragraphs>
  <Slides>41</Slides>
  <Notes>24</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41</vt:i4>
      </vt:variant>
    </vt:vector>
  </HeadingPairs>
  <TitlesOfParts>
    <vt:vector size="55" baseType="lpstr">
      <vt:lpstr>ＭＳ Ｐゴシック</vt:lpstr>
      <vt:lpstr>AppleSystemUIFont</vt:lpstr>
      <vt:lpstr>Aptos</vt:lpstr>
      <vt:lpstr>Arial</vt:lpstr>
      <vt:lpstr>Arial,Sans-Serif</vt:lpstr>
      <vt:lpstr>Calibri</vt:lpstr>
      <vt:lpstr>CiscoSansTT</vt:lpstr>
      <vt:lpstr>CiscoSansTT ExtraLight</vt:lpstr>
      <vt:lpstr>CiscoSansTT Light</vt:lpstr>
      <vt:lpstr>CiscoSansTT Medium</vt:lpstr>
      <vt:lpstr>Proxima_Nova</vt:lpstr>
      <vt:lpstr>Times New Roman</vt:lpstr>
      <vt:lpstr>2023 Cisco Template Master</vt:lpstr>
      <vt:lpstr>Theme1</vt:lpstr>
      <vt:lpstr>Agent and Supervisor Experiences</vt:lpstr>
      <vt:lpstr>Disclaimer</vt:lpstr>
      <vt:lpstr>Agenda</vt:lpstr>
      <vt:lpstr>“Good customer experience helps customers be seen, heard and appreciated. They buy more and they advocate for your brand more.”  </vt:lpstr>
      <vt:lpstr>PowerPoint Presentation</vt:lpstr>
      <vt:lpstr>The Customer Journey</vt:lpstr>
      <vt:lpstr>Even if AI automates contact center workflows, Human Agents are here to stay.</vt:lpstr>
      <vt:lpstr>PowerPoint Presentation</vt:lpstr>
      <vt:lpstr>PowerPoint Presentation</vt:lpstr>
      <vt:lpstr>Single interface that gives agents everything they need!</vt:lpstr>
      <vt:lpstr>Customer context and history at the agent’s fingertips enables faster agent actions </vt:lpstr>
      <vt:lpstr>Agent Assistance, Call Summarization powered by AI drives superior agent efficiency and reduces training time</vt:lpstr>
      <vt:lpstr>Demo</vt:lpstr>
      <vt:lpstr>Rich call controls and flexible media options allows agents to engage with customers from where they are </vt:lpstr>
      <vt:lpstr>Native integrations with MS Teams brings collaboration and contact center applications closer</vt:lpstr>
      <vt:lpstr>Native integrations with MS Teams brings collaboration and contact center applications closer</vt:lpstr>
      <vt:lpstr>Demo</vt:lpstr>
      <vt:lpstr>Integrations with popular ITSM and CRM tools allows agents to consolidate the applications they use</vt:lpstr>
      <vt:lpstr>Predictive dialing drives proactive outreach</vt:lpstr>
      <vt:lpstr>PowerPoint Presentation</vt:lpstr>
      <vt:lpstr>Single pane of glass supervisor cockpit keeps lights on</vt:lpstr>
      <vt:lpstr>…Before Signing in</vt:lpstr>
      <vt:lpstr>Flexible Sign in options allows supervisor to double up as an agent</vt:lpstr>
      <vt:lpstr>Realtime queue data enables real-time decision making regarding Contact Center SLAs</vt:lpstr>
      <vt:lpstr>Realtime queue data enables real-time decision making regarding Contact Center SLAs</vt:lpstr>
      <vt:lpstr>Real time agent data helps supervisors empower agents with the help they need</vt:lpstr>
      <vt:lpstr>Perform real-time monitoring to identify coaching moments</vt:lpstr>
      <vt:lpstr>Barge into conversations to help customers</vt:lpstr>
      <vt:lpstr>Post Interaction Insights</vt:lpstr>
      <vt:lpstr>PowerPoint Presentation</vt:lpstr>
      <vt:lpstr>PowerPoint Presentation</vt:lpstr>
      <vt:lpstr>Agent burnout</vt:lpstr>
      <vt:lpstr>BEFORE:  Agent burnout business impact</vt:lpstr>
      <vt:lpstr>Agent wellness for the future</vt:lpstr>
      <vt:lpstr>Enable automated actions to mitigate impact of burnout</vt:lpstr>
      <vt:lpstr>AFTER:  Trial results show timely breaks reduce impact of burnout </vt:lpstr>
      <vt:lpstr>Timely Wellness Breaks</vt:lpstr>
      <vt:lpstr>Call to Action!</vt:lpstr>
      <vt:lpstr>Backup</vt:lpstr>
      <vt:lpstr>Agent Desktop Station Sign In</vt:lpstr>
      <vt:lpstr>States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Webex Contact Center Desktop</dc:title>
  <dc:creator>Janani Ramakrishnan (janramak)</dc:creator>
  <cp:lastModifiedBy>Janani Ramakrishnan (janramak)</cp:lastModifiedBy>
  <cp:revision>1</cp:revision>
  <dcterms:created xsi:type="dcterms:W3CDTF">2024-03-20T22:54:02Z</dcterms:created>
  <dcterms:modified xsi:type="dcterms:W3CDTF">2024-05-14T15:52:06Z</dcterms:modified>
</cp:coreProperties>
</file>